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30" r:id="rId3"/>
    <p:sldId id="573" r:id="rId4"/>
    <p:sldId id="595" r:id="rId5"/>
    <p:sldId id="586" r:id="rId6"/>
    <p:sldId id="583" r:id="rId7"/>
    <p:sldId id="584" r:id="rId8"/>
    <p:sldId id="486" r:id="rId9"/>
    <p:sldId id="597" r:id="rId10"/>
    <p:sldId id="596" r:id="rId11"/>
    <p:sldId id="593" r:id="rId12"/>
    <p:sldId id="575" r:id="rId13"/>
    <p:sldId id="576" r:id="rId14"/>
    <p:sldId id="592" r:id="rId15"/>
    <p:sldId id="591" r:id="rId16"/>
    <p:sldId id="587" r:id="rId17"/>
    <p:sldId id="556" r:id="rId18"/>
    <p:sldId id="574" r:id="rId19"/>
    <p:sldId id="577" r:id="rId20"/>
    <p:sldId id="594" r:id="rId21"/>
    <p:sldId id="588" r:id="rId22"/>
    <p:sldId id="572" r:id="rId23"/>
    <p:sldId id="578" r:id="rId24"/>
    <p:sldId id="579" r:id="rId25"/>
    <p:sldId id="580" r:id="rId26"/>
    <p:sldId id="589" r:id="rId27"/>
    <p:sldId id="581" r:id="rId28"/>
    <p:sldId id="560" r:id="rId29"/>
    <p:sldId id="582" r:id="rId30"/>
    <p:sldId id="555" r:id="rId31"/>
    <p:sldId id="565" r:id="rId32"/>
    <p:sldId id="5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onaco" initials="CM" lastIdx="1" clrIdx="0">
    <p:extLst>
      <p:ext uri="{19B8F6BF-5375-455C-9EA6-DF929625EA0E}">
        <p15:presenceInfo xmlns:p15="http://schemas.microsoft.com/office/powerpoint/2012/main" userId="a040fa15ee5e52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FF"/>
    <a:srgbClr val="F8CBAD"/>
    <a:srgbClr val="1E407C"/>
    <a:srgbClr val="CC00CC"/>
    <a:srgbClr val="FF7401"/>
    <a:srgbClr val="D5E5F5"/>
    <a:srgbClr val="96BEE6"/>
    <a:srgbClr val="663300"/>
    <a:srgbClr val="B7B7B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0093D-CCD3-4C53-979D-855BDDD38E04}" v="13653" dt="2019-09-23T01:44:09.637"/>
    <p1510:client id="{DCB269CA-CF71-4D32-9391-79195AF1681C}" v="3960" dt="2019-09-23T11:15:18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947" autoAdjust="0"/>
  </p:normalViewPr>
  <p:slideViewPr>
    <p:cSldViewPr snapToGrid="0">
      <p:cViewPr varScale="1">
        <p:scale>
          <a:sx n="104" d="100"/>
          <a:sy n="104" d="100"/>
        </p:scale>
        <p:origin x="756" y="132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1674" y="81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onaco" userId="a040fa15ee5e5273" providerId="LiveId" clId="{52173A7D-3EA3-4CE7-BFEE-2265E0675C8D}"/>
    <pc:docChg chg="undo redo custSel addSld delSld modSld sldOrd">
      <pc:chgData name="Chris Monaco" userId="a040fa15ee5e5273" providerId="LiveId" clId="{52173A7D-3EA3-4CE7-BFEE-2265E0675C8D}" dt="2019-09-21T18:59:59.012" v="2439" actId="120"/>
      <pc:docMkLst>
        <pc:docMk/>
      </pc:docMkLst>
      <pc:sldChg chg="addSp delSp modSp">
        <pc:chgData name="Chris Monaco" userId="a040fa15ee5e5273" providerId="LiveId" clId="{52173A7D-3EA3-4CE7-BFEE-2265E0675C8D}" dt="2019-09-21T17:05:58.290" v="111" actId="167"/>
        <pc:sldMkLst>
          <pc:docMk/>
          <pc:sldMk cId="3758782158" sldId="256"/>
        </pc:sldMkLst>
        <pc:spChg chg="mod">
          <ac:chgData name="Chris Monaco" userId="a040fa15ee5e5273" providerId="LiveId" clId="{52173A7D-3EA3-4CE7-BFEE-2265E0675C8D}" dt="2019-09-21T16:57:53.666" v="40" actId="6549"/>
          <ac:spMkLst>
            <pc:docMk/>
            <pc:sldMk cId="3758782158" sldId="256"/>
            <ac:spMk id="2" creationId="{00000000-0000-0000-0000-000000000000}"/>
          </ac:spMkLst>
        </pc:spChg>
        <pc:spChg chg="mod">
          <ac:chgData name="Chris Monaco" userId="a040fa15ee5e5273" providerId="LiveId" clId="{52173A7D-3EA3-4CE7-BFEE-2265E0675C8D}" dt="2019-09-21T17:03:44.556" v="83" actId="14100"/>
          <ac:spMkLst>
            <pc:docMk/>
            <pc:sldMk cId="3758782158" sldId="256"/>
            <ac:spMk id="3" creationId="{00000000-0000-0000-0000-000000000000}"/>
          </ac:spMkLst>
        </pc:spChg>
        <pc:spChg chg="add mod">
          <ac:chgData name="Chris Monaco" userId="a040fa15ee5e5273" providerId="LiveId" clId="{52173A7D-3EA3-4CE7-BFEE-2265E0675C8D}" dt="2019-09-21T17:02:23.539" v="64" actId="164"/>
          <ac:spMkLst>
            <pc:docMk/>
            <pc:sldMk cId="3758782158" sldId="256"/>
            <ac:spMk id="53" creationId="{4941177D-B355-47DA-9AD3-3B6BA63F0992}"/>
          </ac:spMkLst>
        </pc:spChg>
        <pc:spChg chg="add mod">
          <ac:chgData name="Chris Monaco" userId="a040fa15ee5e5273" providerId="LiveId" clId="{52173A7D-3EA3-4CE7-BFEE-2265E0675C8D}" dt="2019-09-21T17:02:23.539" v="64" actId="164"/>
          <ac:spMkLst>
            <pc:docMk/>
            <pc:sldMk cId="3758782158" sldId="256"/>
            <ac:spMk id="54" creationId="{AA69A1DD-A0C5-4E41-939B-D2F9F665A671}"/>
          </ac:spMkLst>
        </pc:spChg>
        <pc:spChg chg="add mod">
          <ac:chgData name="Chris Monaco" userId="a040fa15ee5e5273" providerId="LiveId" clId="{52173A7D-3EA3-4CE7-BFEE-2265E0675C8D}" dt="2019-09-21T17:02:23.539" v="64" actId="164"/>
          <ac:spMkLst>
            <pc:docMk/>
            <pc:sldMk cId="3758782158" sldId="256"/>
            <ac:spMk id="55" creationId="{6405041B-3109-4C52-827C-B56C84643437}"/>
          </ac:spMkLst>
        </pc:spChg>
        <pc:spChg chg="add mod">
          <ac:chgData name="Chris Monaco" userId="a040fa15ee5e5273" providerId="LiveId" clId="{52173A7D-3EA3-4CE7-BFEE-2265E0675C8D}" dt="2019-09-21T17:02:23.539" v="64" actId="164"/>
          <ac:spMkLst>
            <pc:docMk/>
            <pc:sldMk cId="3758782158" sldId="256"/>
            <ac:spMk id="60" creationId="{C4F9E863-C791-4A6A-B5D1-C053BD475CBE}"/>
          </ac:spMkLst>
        </pc:spChg>
        <pc:spChg chg="add mod">
          <ac:chgData name="Chris Monaco" userId="a040fa15ee5e5273" providerId="LiveId" clId="{52173A7D-3EA3-4CE7-BFEE-2265E0675C8D}" dt="2019-09-21T17:02:23.539" v="64" actId="164"/>
          <ac:spMkLst>
            <pc:docMk/>
            <pc:sldMk cId="3758782158" sldId="256"/>
            <ac:spMk id="61" creationId="{EC9FCAA0-8A57-453B-BEC9-8AC5DD35BFDE}"/>
          </ac:spMkLst>
        </pc:spChg>
        <pc:spChg chg="add mod">
          <ac:chgData name="Chris Monaco" userId="a040fa15ee5e5273" providerId="LiveId" clId="{52173A7D-3EA3-4CE7-BFEE-2265E0675C8D}" dt="2019-09-21T17:02:23.539" v="64" actId="164"/>
          <ac:spMkLst>
            <pc:docMk/>
            <pc:sldMk cId="3758782158" sldId="256"/>
            <ac:spMk id="62" creationId="{51D1EABE-1E24-4027-8A4E-B4DF4C8035FA}"/>
          </ac:spMkLst>
        </pc:spChg>
        <pc:grpChg chg="add mod ord">
          <ac:chgData name="Chris Monaco" userId="a040fa15ee5e5273" providerId="LiveId" clId="{52173A7D-3EA3-4CE7-BFEE-2265E0675C8D}" dt="2019-09-21T17:05:58.290" v="111" actId="167"/>
          <ac:grpSpMkLst>
            <pc:docMk/>
            <pc:sldMk cId="3758782158" sldId="256"/>
            <ac:grpSpMk id="4" creationId="{0DC34740-45EB-4565-88A5-773E4B2C16DA}"/>
          </ac:grpSpMkLst>
        </pc:grpChg>
        <pc:grpChg chg="del">
          <ac:chgData name="Chris Monaco" userId="a040fa15ee5e5273" providerId="LiveId" clId="{52173A7D-3EA3-4CE7-BFEE-2265E0675C8D}" dt="2019-09-21T16:59:11.594" v="41" actId="478"/>
          <ac:grpSpMkLst>
            <pc:docMk/>
            <pc:sldMk cId="3758782158" sldId="256"/>
            <ac:grpSpMk id="9" creationId="{00000000-0000-0000-0000-000000000000}"/>
          </ac:grpSpMkLst>
        </pc:grpChg>
        <pc:grpChg chg="add del mod">
          <ac:chgData name="Chris Monaco" userId="a040fa15ee5e5273" providerId="LiveId" clId="{52173A7D-3EA3-4CE7-BFEE-2265E0675C8D}" dt="2019-09-21T17:02:06.473" v="62" actId="478"/>
          <ac:grpSpMkLst>
            <pc:docMk/>
            <pc:sldMk cId="3758782158" sldId="256"/>
            <ac:grpSpMk id="43" creationId="{4D7C8ACB-6540-4A24-9AF4-0A8052DDC6B6}"/>
          </ac:grpSpMkLst>
        </pc:grpChg>
        <pc:grpChg chg="add mod">
          <ac:chgData name="Chris Monaco" userId="a040fa15ee5e5273" providerId="LiveId" clId="{52173A7D-3EA3-4CE7-BFEE-2265E0675C8D}" dt="2019-09-21T17:02:23.539" v="64" actId="164"/>
          <ac:grpSpMkLst>
            <pc:docMk/>
            <pc:sldMk cId="3758782158" sldId="256"/>
            <ac:grpSpMk id="56" creationId="{5E115BCC-5820-4EC3-A25D-EB99B2F13AD8}"/>
          </ac:grpSpMkLst>
        </pc:grpChg>
        <pc:picChg chg="add mod">
          <ac:chgData name="Chris Monaco" userId="a040fa15ee5e5273" providerId="LiveId" clId="{52173A7D-3EA3-4CE7-BFEE-2265E0675C8D}" dt="2019-09-21T16:59:41.584" v="48" actId="1076"/>
          <ac:picMkLst>
            <pc:docMk/>
            <pc:sldMk cId="3758782158" sldId="256"/>
            <ac:picMk id="39" creationId="{5EFDE912-B83F-43A5-9EE5-D0B07DD4C4DD}"/>
          </ac:picMkLst>
        </pc:picChg>
        <pc:picChg chg="add mod">
          <ac:chgData name="Chris Monaco" userId="a040fa15ee5e5273" providerId="LiveId" clId="{52173A7D-3EA3-4CE7-BFEE-2265E0675C8D}" dt="2019-09-21T17:04:10.793" v="87" actId="1076"/>
          <ac:picMkLst>
            <pc:docMk/>
            <pc:sldMk cId="3758782158" sldId="256"/>
            <ac:picMk id="40" creationId="{40C0CE1B-0B79-4A84-876E-DD200CFB1616}"/>
          </ac:picMkLst>
        </pc:picChg>
        <pc:picChg chg="add mod">
          <ac:chgData name="Chris Monaco" userId="a040fa15ee5e5273" providerId="LiveId" clId="{52173A7D-3EA3-4CE7-BFEE-2265E0675C8D}" dt="2019-09-21T17:05:46.291" v="109" actId="1036"/>
          <ac:picMkLst>
            <pc:docMk/>
            <pc:sldMk cId="3758782158" sldId="256"/>
            <ac:picMk id="41" creationId="{DF05D5DE-B840-4B7B-A4E9-C50CB2C4D768}"/>
          </ac:picMkLst>
        </pc:picChg>
        <pc:picChg chg="add del">
          <ac:chgData name="Chris Monaco" userId="a040fa15ee5e5273" providerId="LiveId" clId="{52173A7D-3EA3-4CE7-BFEE-2265E0675C8D}" dt="2019-09-21T17:01:31.977" v="59"/>
          <ac:picMkLst>
            <pc:docMk/>
            <pc:sldMk cId="3758782158" sldId="256"/>
            <ac:picMk id="42" creationId="{ECAE6E2A-9854-429B-96D2-8358DDFAD3D1}"/>
          </ac:picMkLst>
        </pc:picChg>
        <pc:picChg chg="add mod">
          <ac:chgData name="Chris Monaco" userId="a040fa15ee5e5273" providerId="LiveId" clId="{52173A7D-3EA3-4CE7-BFEE-2265E0675C8D}" dt="2019-09-21T17:02:23.539" v="64" actId="164"/>
          <ac:picMkLst>
            <pc:docMk/>
            <pc:sldMk cId="3758782158" sldId="256"/>
            <ac:picMk id="59" creationId="{282B2259-19C4-4DD0-8067-E47765846C1F}"/>
          </ac:picMkLst>
        </pc:picChg>
        <pc:picChg chg="add mod modCrop">
          <ac:chgData name="Chris Monaco" userId="a040fa15ee5e5273" providerId="LiveId" clId="{52173A7D-3EA3-4CE7-BFEE-2265E0675C8D}" dt="2019-09-21T17:05:43.651" v="108" actId="1036"/>
          <ac:picMkLst>
            <pc:docMk/>
            <pc:sldMk cId="3758782158" sldId="256"/>
            <ac:picMk id="63" creationId="{6DE40A6A-432E-46FF-BA8A-FA2ED4D0E8CA}"/>
          </ac:picMkLst>
        </pc:picChg>
        <pc:picChg chg="add del">
          <ac:chgData name="Chris Monaco" userId="a040fa15ee5e5273" providerId="LiveId" clId="{52173A7D-3EA3-4CE7-BFEE-2265E0675C8D}" dt="2019-09-21T17:04:59.574" v="89"/>
          <ac:picMkLst>
            <pc:docMk/>
            <pc:sldMk cId="3758782158" sldId="256"/>
            <ac:picMk id="64" creationId="{CE09A59F-E5CC-4A7A-B39C-C854763734E0}"/>
          </ac:picMkLst>
        </pc:picChg>
        <pc:cxnChg chg="mod">
          <ac:chgData name="Chris Monaco" userId="a040fa15ee5e5273" providerId="LiveId" clId="{52173A7D-3EA3-4CE7-BFEE-2265E0675C8D}" dt="2019-09-21T16:59:11.594" v="41" actId="478"/>
          <ac:cxnSpMkLst>
            <pc:docMk/>
            <pc:sldMk cId="3758782158" sldId="256"/>
            <ac:cxnSpMk id="31" creationId="{00000000-0000-0000-0000-000000000000}"/>
          </ac:cxnSpMkLst>
        </pc:cxnChg>
      </pc:sldChg>
      <pc:sldChg chg="del">
        <pc:chgData name="Chris Monaco" userId="a040fa15ee5e5273" providerId="LiveId" clId="{52173A7D-3EA3-4CE7-BFEE-2265E0675C8D}" dt="2019-09-21T17:07:34.224" v="130" actId="2696"/>
        <pc:sldMkLst>
          <pc:docMk/>
          <pc:sldMk cId="3857100476" sldId="440"/>
        </pc:sldMkLst>
      </pc:sldChg>
      <pc:sldChg chg="addSp delSp modSp add">
        <pc:chgData name="Chris Monaco" userId="a040fa15ee5e5273" providerId="LiveId" clId="{52173A7D-3EA3-4CE7-BFEE-2265E0675C8D}" dt="2019-09-21T18:23:03.770" v="1601" actId="1035"/>
        <pc:sldMkLst>
          <pc:docMk/>
          <pc:sldMk cId="653511401" sldId="448"/>
        </pc:sldMkLst>
        <pc:spChg chg="add mod">
          <ac:chgData name="Chris Monaco" userId="a040fa15ee5e5273" providerId="LiveId" clId="{52173A7D-3EA3-4CE7-BFEE-2265E0675C8D}" dt="2019-09-21T18:14:44.128" v="1523" actId="20577"/>
          <ac:spMkLst>
            <pc:docMk/>
            <pc:sldMk cId="653511401" sldId="448"/>
            <ac:spMk id="20" creationId="{1E5918F8-4810-4FCB-B9F8-AC5A78F41ED2}"/>
          </ac:spMkLst>
        </pc:spChg>
        <pc:spChg chg="add mod topLvl">
          <ac:chgData name="Chris Monaco" userId="a040fa15ee5e5273" providerId="LiveId" clId="{52173A7D-3EA3-4CE7-BFEE-2265E0675C8D}" dt="2019-09-21T18:13:06.086" v="1371" actId="164"/>
          <ac:spMkLst>
            <pc:docMk/>
            <pc:sldMk cId="653511401" sldId="448"/>
            <ac:spMk id="46" creationId="{A0E96E4D-42AB-415B-8420-4B775EB88776}"/>
          </ac:spMkLst>
        </pc:spChg>
        <pc:spChg chg="add del mod topLvl">
          <ac:chgData name="Chris Monaco" userId="a040fa15ee5e5273" providerId="LiveId" clId="{52173A7D-3EA3-4CE7-BFEE-2265E0675C8D}" dt="2019-09-21T18:12:30.504" v="1360" actId="478"/>
          <ac:spMkLst>
            <pc:docMk/>
            <pc:sldMk cId="653511401" sldId="448"/>
            <ac:spMk id="47" creationId="{A3BE8984-EA5C-4403-8857-ADF3A3B228AC}"/>
          </ac:spMkLst>
        </pc:spChg>
        <pc:spChg chg="add del mod topLvl">
          <ac:chgData name="Chris Monaco" userId="a040fa15ee5e5273" providerId="LiveId" clId="{52173A7D-3EA3-4CE7-BFEE-2265E0675C8D}" dt="2019-09-21T18:12:27.661" v="1359" actId="478"/>
          <ac:spMkLst>
            <pc:docMk/>
            <pc:sldMk cId="653511401" sldId="448"/>
            <ac:spMk id="48" creationId="{353A71D9-56D0-46A2-B64A-12B2B345EC73}"/>
          </ac:spMkLst>
        </pc:spChg>
        <pc:spChg chg="add del mod topLvl">
          <ac:chgData name="Chris Monaco" userId="a040fa15ee5e5273" providerId="LiveId" clId="{52173A7D-3EA3-4CE7-BFEE-2265E0675C8D}" dt="2019-09-21T18:12:34.034" v="1362" actId="478"/>
          <ac:spMkLst>
            <pc:docMk/>
            <pc:sldMk cId="653511401" sldId="448"/>
            <ac:spMk id="50" creationId="{99225D90-EDE7-43DC-B99D-B1BE455C2888}"/>
          </ac:spMkLst>
        </pc:spChg>
        <pc:spChg chg="add del mod topLvl">
          <ac:chgData name="Chris Monaco" userId="a040fa15ee5e5273" providerId="LiveId" clId="{52173A7D-3EA3-4CE7-BFEE-2265E0675C8D}" dt="2019-09-21T18:12:32.676" v="1361" actId="478"/>
          <ac:spMkLst>
            <pc:docMk/>
            <pc:sldMk cId="653511401" sldId="448"/>
            <ac:spMk id="51" creationId="{20B40467-81BA-4A19-AD8B-7C3E2AA5C460}"/>
          </ac:spMkLst>
        </pc:spChg>
        <pc:spChg chg="add del mod topLvl">
          <ac:chgData name="Chris Monaco" userId="a040fa15ee5e5273" providerId="LiveId" clId="{52173A7D-3EA3-4CE7-BFEE-2265E0675C8D}" dt="2019-09-21T18:12:50.480" v="1367" actId="478"/>
          <ac:spMkLst>
            <pc:docMk/>
            <pc:sldMk cId="653511401" sldId="448"/>
            <ac:spMk id="53" creationId="{C07C5AA1-AAF5-4E76-97FD-FC50B3363C6D}"/>
          </ac:spMkLst>
        </pc:spChg>
        <pc:spChg chg="add del mod topLvl">
          <ac:chgData name="Chris Monaco" userId="a040fa15ee5e5273" providerId="LiveId" clId="{52173A7D-3EA3-4CE7-BFEE-2265E0675C8D}" dt="2019-09-21T18:12:24.177" v="1357" actId="478"/>
          <ac:spMkLst>
            <pc:docMk/>
            <pc:sldMk cId="653511401" sldId="448"/>
            <ac:spMk id="54" creationId="{CD719753-F132-4DDA-AC3B-B556A7DF735A}"/>
          </ac:spMkLst>
        </pc:spChg>
        <pc:spChg chg="add del mod topLvl">
          <ac:chgData name="Chris Monaco" userId="a040fa15ee5e5273" providerId="LiveId" clId="{52173A7D-3EA3-4CE7-BFEE-2265E0675C8D}" dt="2019-09-21T18:12:25.755" v="1358" actId="478"/>
          <ac:spMkLst>
            <pc:docMk/>
            <pc:sldMk cId="653511401" sldId="448"/>
            <ac:spMk id="55" creationId="{CCFB8BDA-8BC2-4685-BF66-93705C04B12E}"/>
          </ac:spMkLst>
        </pc:spChg>
        <pc:spChg chg="add mod">
          <ac:chgData name="Chris Monaco" userId="a040fa15ee5e5273" providerId="LiveId" clId="{52173A7D-3EA3-4CE7-BFEE-2265E0675C8D}" dt="2019-09-21T18:13:06.086" v="1371" actId="164"/>
          <ac:spMkLst>
            <pc:docMk/>
            <pc:sldMk cId="653511401" sldId="448"/>
            <ac:spMk id="56" creationId="{2BB4DC5E-81F6-4A21-A6A7-CD2BDEE53BB1}"/>
          </ac:spMkLst>
        </pc:spChg>
        <pc:spChg chg="add mod">
          <ac:chgData name="Chris Monaco" userId="a040fa15ee5e5273" providerId="LiveId" clId="{52173A7D-3EA3-4CE7-BFEE-2265E0675C8D}" dt="2019-09-21T18:13:06.086" v="1371" actId="164"/>
          <ac:spMkLst>
            <pc:docMk/>
            <pc:sldMk cId="653511401" sldId="448"/>
            <ac:spMk id="57" creationId="{2540367B-EDA3-4317-AFAD-B7D092150DF7}"/>
          </ac:spMkLst>
        </pc:spChg>
        <pc:spChg chg="add mod">
          <ac:chgData name="Chris Monaco" userId="a040fa15ee5e5273" providerId="LiveId" clId="{52173A7D-3EA3-4CE7-BFEE-2265E0675C8D}" dt="2019-09-21T18:15:25.973" v="1526" actId="1076"/>
          <ac:spMkLst>
            <pc:docMk/>
            <pc:sldMk cId="653511401" sldId="448"/>
            <ac:spMk id="58" creationId="{217AB705-ED01-44CD-A3A9-87BAF5B36133}"/>
          </ac:spMkLst>
        </pc:spChg>
        <pc:grpChg chg="add del mod">
          <ac:chgData name="Chris Monaco" userId="a040fa15ee5e5273" providerId="LiveId" clId="{52173A7D-3EA3-4CE7-BFEE-2265E0675C8D}" dt="2019-09-21T18:12:21.553" v="1356" actId="165"/>
          <ac:grpSpMkLst>
            <pc:docMk/>
            <pc:sldMk cId="653511401" sldId="448"/>
            <ac:grpSpMk id="4" creationId="{73FCCB09-DEFC-4842-A080-89AEEF314AF0}"/>
          </ac:grpSpMkLst>
        </pc:grpChg>
        <pc:grpChg chg="add mod">
          <ac:chgData name="Chris Monaco" userId="a040fa15ee5e5273" providerId="LiveId" clId="{52173A7D-3EA3-4CE7-BFEE-2265E0675C8D}" dt="2019-09-21T18:14:41.113" v="1522" actId="1035"/>
          <ac:grpSpMkLst>
            <pc:docMk/>
            <pc:sldMk cId="653511401" sldId="448"/>
            <ac:grpSpMk id="19" creationId="{9F1C8FFA-DF43-4D9B-B427-5150575E439C}"/>
          </ac:grpSpMkLst>
        </pc:grpChg>
        <pc:grpChg chg="mod">
          <ac:chgData name="Chris Monaco" userId="a040fa15ee5e5273" providerId="LiveId" clId="{52173A7D-3EA3-4CE7-BFEE-2265E0675C8D}" dt="2019-09-21T18:14:41.113" v="1522" actId="1035"/>
          <ac:grpSpMkLst>
            <pc:docMk/>
            <pc:sldMk cId="653511401" sldId="448"/>
            <ac:grpSpMk id="45" creationId="{00000000-0000-0000-0000-000000000000}"/>
          </ac:grpSpMkLst>
        </pc:grpChg>
        <pc:picChg chg="add mod topLvl">
          <ac:chgData name="Chris Monaco" userId="a040fa15ee5e5273" providerId="LiveId" clId="{52173A7D-3EA3-4CE7-BFEE-2265E0675C8D}" dt="2019-09-21T18:13:06.086" v="1371" actId="164"/>
          <ac:picMkLst>
            <pc:docMk/>
            <pc:sldMk cId="653511401" sldId="448"/>
            <ac:picMk id="32" creationId="{7F337CCB-70EC-4AE1-A77A-3E6B70CF9CA5}"/>
          </ac:picMkLst>
        </pc:picChg>
        <pc:picChg chg="mod ord">
          <ac:chgData name="Chris Monaco" userId="a040fa15ee5e5273" providerId="LiveId" clId="{52173A7D-3EA3-4CE7-BFEE-2265E0675C8D}" dt="2019-09-21T18:23:03.770" v="1601" actId="1035"/>
          <ac:picMkLst>
            <pc:docMk/>
            <pc:sldMk cId="653511401" sldId="448"/>
            <ac:picMk id="49" creationId="{00000000-0000-0000-0000-000000000000}"/>
          </ac:picMkLst>
        </pc:picChg>
        <pc:picChg chg="add mod topLvl">
          <ac:chgData name="Chris Monaco" userId="a040fa15ee5e5273" providerId="LiveId" clId="{52173A7D-3EA3-4CE7-BFEE-2265E0675C8D}" dt="2019-09-21T18:13:06.086" v="1371" actId="164"/>
          <ac:picMkLst>
            <pc:docMk/>
            <pc:sldMk cId="653511401" sldId="448"/>
            <ac:picMk id="52" creationId="{36C3DB24-C800-4979-8A8A-0D444D865407}"/>
          </ac:picMkLst>
        </pc:picChg>
        <pc:picChg chg="add mod">
          <ac:chgData name="Chris Monaco" userId="a040fa15ee5e5273" providerId="LiveId" clId="{52173A7D-3EA3-4CE7-BFEE-2265E0675C8D}" dt="2019-09-21T18:23:00.630" v="1597" actId="1076"/>
          <ac:picMkLst>
            <pc:docMk/>
            <pc:sldMk cId="653511401" sldId="448"/>
            <ac:picMk id="59" creationId="{45583B79-D9C8-4DF5-8629-672AA8898169}"/>
          </ac:picMkLst>
        </pc:picChg>
      </pc:sldChg>
      <pc:sldChg chg="add">
        <pc:chgData name="Chris Monaco" userId="a040fa15ee5e5273" providerId="LiveId" clId="{52173A7D-3EA3-4CE7-BFEE-2265E0675C8D}" dt="2019-09-21T18:01:14.449" v="1239"/>
        <pc:sldMkLst>
          <pc:docMk/>
          <pc:sldMk cId="245412528" sldId="451"/>
        </pc:sldMkLst>
      </pc:sldChg>
      <pc:sldChg chg="modSp add">
        <pc:chgData name="Chris Monaco" userId="a040fa15ee5e5273" providerId="LiveId" clId="{52173A7D-3EA3-4CE7-BFEE-2265E0675C8D}" dt="2019-09-21T18:55:50.495" v="2402" actId="1038"/>
        <pc:sldMkLst>
          <pc:docMk/>
          <pc:sldMk cId="161885699" sldId="452"/>
        </pc:sldMkLst>
        <pc:spChg chg="mod">
          <ac:chgData name="Chris Monaco" userId="a040fa15ee5e5273" providerId="LiveId" clId="{52173A7D-3EA3-4CE7-BFEE-2265E0675C8D}" dt="2019-09-21T18:55:50.495" v="2402" actId="1038"/>
          <ac:spMkLst>
            <pc:docMk/>
            <pc:sldMk cId="161885699" sldId="452"/>
            <ac:spMk id="29" creationId="{5DD5561E-0C8D-4DE3-A88A-EA5517E9E2F7}"/>
          </ac:spMkLst>
        </pc:spChg>
      </pc:sldChg>
      <pc:sldChg chg="addSp delSp modSp add ord">
        <pc:chgData name="Chris Monaco" userId="a040fa15ee5e5273" providerId="LiveId" clId="{52173A7D-3EA3-4CE7-BFEE-2265E0675C8D}" dt="2019-09-21T18:59:27.368" v="2434"/>
        <pc:sldMkLst>
          <pc:docMk/>
          <pc:sldMk cId="3962031614" sldId="454"/>
        </pc:sldMkLst>
        <pc:spChg chg="mod">
          <ac:chgData name="Chris Monaco" userId="a040fa15ee5e5273" providerId="LiveId" clId="{52173A7D-3EA3-4CE7-BFEE-2265E0675C8D}" dt="2019-09-21T18:17:50.358" v="1559" actId="20577"/>
          <ac:spMkLst>
            <pc:docMk/>
            <pc:sldMk cId="3962031614" sldId="454"/>
            <ac:spMk id="2" creationId="{00000000-0000-0000-0000-000000000000}"/>
          </ac:spMkLst>
        </pc:spChg>
        <pc:spChg chg="add mod">
          <ac:chgData name="Chris Monaco" userId="a040fa15ee5e5273" providerId="LiveId" clId="{52173A7D-3EA3-4CE7-BFEE-2265E0675C8D}" dt="2019-09-21T18:17:27.610" v="1529" actId="164"/>
          <ac:spMkLst>
            <pc:docMk/>
            <pc:sldMk cId="3962031614" sldId="454"/>
            <ac:spMk id="36" creationId="{488BC2AF-65D5-4E0F-B25C-DC2E90D4EA2A}"/>
          </ac:spMkLst>
        </pc:spChg>
        <pc:spChg chg="add mod">
          <ac:chgData name="Chris Monaco" userId="a040fa15ee5e5273" providerId="LiveId" clId="{52173A7D-3EA3-4CE7-BFEE-2265E0675C8D}" dt="2019-09-21T18:17:27.610" v="1529" actId="164"/>
          <ac:spMkLst>
            <pc:docMk/>
            <pc:sldMk cId="3962031614" sldId="454"/>
            <ac:spMk id="37" creationId="{945966C9-EFAA-4B89-B5C7-653575E9D7AD}"/>
          </ac:spMkLst>
        </pc:spChg>
        <pc:spChg chg="add mod">
          <ac:chgData name="Chris Monaco" userId="a040fa15ee5e5273" providerId="LiveId" clId="{52173A7D-3EA3-4CE7-BFEE-2265E0675C8D}" dt="2019-09-21T18:17:27.610" v="1529" actId="164"/>
          <ac:spMkLst>
            <pc:docMk/>
            <pc:sldMk cId="3962031614" sldId="454"/>
            <ac:spMk id="38" creationId="{404A3835-B5C2-4ADD-9429-593E27394E81}"/>
          </ac:spMkLst>
        </pc:spChg>
        <pc:spChg chg="add mod">
          <ac:chgData name="Chris Monaco" userId="a040fa15ee5e5273" providerId="LiveId" clId="{52173A7D-3EA3-4CE7-BFEE-2265E0675C8D}" dt="2019-09-21T18:17:27.610" v="1529" actId="164"/>
          <ac:spMkLst>
            <pc:docMk/>
            <pc:sldMk cId="3962031614" sldId="454"/>
            <ac:spMk id="39" creationId="{4B55B6D8-FF6B-4C76-A594-72387B20927E}"/>
          </ac:spMkLst>
        </pc:spChg>
        <pc:spChg chg="add mod">
          <ac:chgData name="Chris Monaco" userId="a040fa15ee5e5273" providerId="LiveId" clId="{52173A7D-3EA3-4CE7-BFEE-2265E0675C8D}" dt="2019-09-21T18:17:27.610" v="1529" actId="164"/>
          <ac:spMkLst>
            <pc:docMk/>
            <pc:sldMk cId="3962031614" sldId="454"/>
            <ac:spMk id="40" creationId="{C2173AAD-E70D-417D-A941-EB7094421FCE}"/>
          </ac:spMkLst>
        </pc:spChg>
        <pc:spChg chg="add mod">
          <ac:chgData name="Chris Monaco" userId="a040fa15ee5e5273" providerId="LiveId" clId="{52173A7D-3EA3-4CE7-BFEE-2265E0675C8D}" dt="2019-09-21T18:17:27.610" v="1529" actId="164"/>
          <ac:spMkLst>
            <pc:docMk/>
            <pc:sldMk cId="3962031614" sldId="454"/>
            <ac:spMk id="42" creationId="{FE1DB48F-5841-4BE5-9A6F-773E758D0681}"/>
          </ac:spMkLst>
        </pc:spChg>
        <pc:spChg chg="add mod">
          <ac:chgData name="Chris Monaco" userId="a040fa15ee5e5273" providerId="LiveId" clId="{52173A7D-3EA3-4CE7-BFEE-2265E0675C8D}" dt="2019-09-21T18:17:27.610" v="1529" actId="164"/>
          <ac:spMkLst>
            <pc:docMk/>
            <pc:sldMk cId="3962031614" sldId="454"/>
            <ac:spMk id="43" creationId="{068E043B-877C-49FA-AD41-9827252C02D6}"/>
          </ac:spMkLst>
        </pc:spChg>
        <pc:spChg chg="add mod">
          <ac:chgData name="Chris Monaco" userId="a040fa15ee5e5273" providerId="LiveId" clId="{52173A7D-3EA3-4CE7-BFEE-2265E0675C8D}" dt="2019-09-21T18:17:27.610" v="1529" actId="164"/>
          <ac:spMkLst>
            <pc:docMk/>
            <pc:sldMk cId="3962031614" sldId="454"/>
            <ac:spMk id="44" creationId="{DA467188-0362-4C7C-AD79-21AE29DA9D95}"/>
          </ac:spMkLst>
        </pc:spChg>
        <pc:spChg chg="del">
          <ac:chgData name="Chris Monaco" userId="a040fa15ee5e5273" providerId="LiveId" clId="{52173A7D-3EA3-4CE7-BFEE-2265E0675C8D}" dt="2019-09-21T18:17:22.892" v="1527" actId="478"/>
          <ac:spMkLst>
            <pc:docMk/>
            <pc:sldMk cId="3962031614" sldId="454"/>
            <ac:spMk id="63" creationId="{5BF75562-81DA-4557-AA7E-285F630CEDD4}"/>
          </ac:spMkLst>
        </pc:spChg>
        <pc:spChg chg="del">
          <ac:chgData name="Chris Monaco" userId="a040fa15ee5e5273" providerId="LiveId" clId="{52173A7D-3EA3-4CE7-BFEE-2265E0675C8D}" dt="2019-09-21T18:17:22.892" v="1527" actId="478"/>
          <ac:spMkLst>
            <pc:docMk/>
            <pc:sldMk cId="3962031614" sldId="454"/>
            <ac:spMk id="64" creationId="{06F46A7B-D9A6-41D6-8969-9CDC00D36750}"/>
          </ac:spMkLst>
        </pc:spChg>
        <pc:spChg chg="del">
          <ac:chgData name="Chris Monaco" userId="a040fa15ee5e5273" providerId="LiveId" clId="{52173A7D-3EA3-4CE7-BFEE-2265E0675C8D}" dt="2019-09-21T18:17:22.892" v="1527" actId="478"/>
          <ac:spMkLst>
            <pc:docMk/>
            <pc:sldMk cId="3962031614" sldId="454"/>
            <ac:spMk id="73" creationId="{90D39D70-18BB-4DBD-8482-01E5B5C36863}"/>
          </ac:spMkLst>
        </pc:spChg>
        <pc:spChg chg="del">
          <ac:chgData name="Chris Monaco" userId="a040fa15ee5e5273" providerId="LiveId" clId="{52173A7D-3EA3-4CE7-BFEE-2265E0675C8D}" dt="2019-09-21T18:17:22.892" v="1527" actId="478"/>
          <ac:spMkLst>
            <pc:docMk/>
            <pc:sldMk cId="3962031614" sldId="454"/>
            <ac:spMk id="74" creationId="{A1F509E3-E1B5-432A-BEAD-E512D6A441CF}"/>
          </ac:spMkLst>
        </pc:spChg>
        <pc:spChg chg="del">
          <ac:chgData name="Chris Monaco" userId="a040fa15ee5e5273" providerId="LiveId" clId="{52173A7D-3EA3-4CE7-BFEE-2265E0675C8D}" dt="2019-09-21T18:17:22.892" v="1527" actId="478"/>
          <ac:spMkLst>
            <pc:docMk/>
            <pc:sldMk cId="3962031614" sldId="454"/>
            <ac:spMk id="75" creationId="{15346161-78E0-467B-8EAA-DDC4D3C9816A}"/>
          </ac:spMkLst>
        </pc:spChg>
        <pc:spChg chg="del">
          <ac:chgData name="Chris Monaco" userId="a040fa15ee5e5273" providerId="LiveId" clId="{52173A7D-3EA3-4CE7-BFEE-2265E0675C8D}" dt="2019-09-21T18:17:22.892" v="1527" actId="478"/>
          <ac:spMkLst>
            <pc:docMk/>
            <pc:sldMk cId="3962031614" sldId="454"/>
            <ac:spMk id="76" creationId="{CF915A44-2B0E-42FB-ACDD-2D9AAF6E1E41}"/>
          </ac:spMkLst>
        </pc:spChg>
        <pc:spChg chg="mod">
          <ac:chgData name="Chris Monaco" userId="a040fa15ee5e5273" providerId="LiveId" clId="{52173A7D-3EA3-4CE7-BFEE-2265E0675C8D}" dt="2019-09-21T18:24:58.127" v="1606" actId="1076"/>
          <ac:spMkLst>
            <pc:docMk/>
            <pc:sldMk cId="3962031614" sldId="454"/>
            <ac:spMk id="79" creationId="{ED9EF12C-E163-49AC-A1F1-01553B9D4D49}"/>
          </ac:spMkLst>
        </pc:spChg>
        <pc:spChg chg="del">
          <ac:chgData name="Chris Monaco" userId="a040fa15ee5e5273" providerId="LiveId" clId="{52173A7D-3EA3-4CE7-BFEE-2265E0675C8D}" dt="2019-09-21T18:18:20.563" v="1586" actId="478"/>
          <ac:spMkLst>
            <pc:docMk/>
            <pc:sldMk cId="3962031614" sldId="454"/>
            <ac:spMk id="80" creationId="{F8A102A0-0FF2-4205-A5D0-4DD5E9672F6F}"/>
          </ac:spMkLst>
        </pc:spChg>
        <pc:grpChg chg="add mod">
          <ac:chgData name="Chris Monaco" userId="a040fa15ee5e5273" providerId="LiveId" clId="{52173A7D-3EA3-4CE7-BFEE-2265E0675C8D}" dt="2019-09-21T18:18:57.251" v="1587" actId="1076"/>
          <ac:grpSpMkLst>
            <pc:docMk/>
            <pc:sldMk cId="3962031614" sldId="454"/>
            <ac:grpSpMk id="4" creationId="{480D9D96-9965-4932-88DD-FC7C48398B75}"/>
          </ac:grpSpMkLst>
        </pc:grpChg>
        <pc:grpChg chg="mod">
          <ac:chgData name="Chris Monaco" userId="a040fa15ee5e5273" providerId="LiveId" clId="{52173A7D-3EA3-4CE7-BFEE-2265E0675C8D}" dt="2019-09-21T18:18:57.251" v="1587" actId="1076"/>
          <ac:grpSpMkLst>
            <pc:docMk/>
            <pc:sldMk cId="3962031614" sldId="454"/>
            <ac:grpSpMk id="59" creationId="{11ED972D-34C5-4EB1-B62A-9B6E714A616B}"/>
          </ac:grpSpMkLst>
        </pc:grpChg>
        <pc:grpChg chg="del">
          <ac:chgData name="Chris Monaco" userId="a040fa15ee5e5273" providerId="LiveId" clId="{52173A7D-3EA3-4CE7-BFEE-2265E0675C8D}" dt="2019-09-21T18:17:22.892" v="1527" actId="478"/>
          <ac:grpSpMkLst>
            <pc:docMk/>
            <pc:sldMk cId="3962031614" sldId="454"/>
            <ac:grpSpMk id="61" creationId="{5DC6F701-E16C-488B-970D-42C08F4E4DA0}"/>
          </ac:grpSpMkLst>
        </pc:grpChg>
        <pc:picChg chg="add mod">
          <ac:chgData name="Chris Monaco" userId="a040fa15ee5e5273" providerId="LiveId" clId="{52173A7D-3EA3-4CE7-BFEE-2265E0675C8D}" dt="2019-09-21T18:17:27.610" v="1529" actId="164"/>
          <ac:picMkLst>
            <pc:docMk/>
            <pc:sldMk cId="3962031614" sldId="454"/>
            <ac:picMk id="35" creationId="{C66619BB-4ECB-47A7-A010-BE7C1664132C}"/>
          </ac:picMkLst>
        </pc:picChg>
        <pc:picChg chg="add mod">
          <ac:chgData name="Chris Monaco" userId="a040fa15ee5e5273" providerId="LiveId" clId="{52173A7D-3EA3-4CE7-BFEE-2265E0675C8D}" dt="2019-09-21T18:17:27.610" v="1529" actId="164"/>
          <ac:picMkLst>
            <pc:docMk/>
            <pc:sldMk cId="3962031614" sldId="454"/>
            <ac:picMk id="41" creationId="{EBE12E46-95C8-4DAD-A3D1-4FA81ADD152F}"/>
          </ac:picMkLst>
        </pc:picChg>
        <pc:picChg chg="del">
          <ac:chgData name="Chris Monaco" userId="a040fa15ee5e5273" providerId="LiveId" clId="{52173A7D-3EA3-4CE7-BFEE-2265E0675C8D}" dt="2019-09-21T18:17:22.892" v="1527" actId="478"/>
          <ac:picMkLst>
            <pc:docMk/>
            <pc:sldMk cId="3962031614" sldId="454"/>
            <ac:picMk id="65" creationId="{8EC24FB3-2B55-4588-AD95-95802CFC7762}"/>
          </ac:picMkLst>
        </pc:picChg>
      </pc:sldChg>
      <pc:sldChg chg="del">
        <pc:chgData name="Chris Monaco" userId="a040fa15ee5e5273" providerId="LiveId" clId="{52173A7D-3EA3-4CE7-BFEE-2265E0675C8D}" dt="2019-09-21T17:07:52.935" v="131" actId="2696"/>
        <pc:sldMkLst>
          <pc:docMk/>
          <pc:sldMk cId="3552234074" sldId="485"/>
        </pc:sldMkLst>
      </pc:sldChg>
      <pc:sldChg chg="addSp delSp modSp">
        <pc:chgData name="Chris Monaco" userId="a040fa15ee5e5273" providerId="LiveId" clId="{52173A7D-3EA3-4CE7-BFEE-2265E0675C8D}" dt="2019-09-21T17:09:07.162" v="146" actId="1076"/>
        <pc:sldMkLst>
          <pc:docMk/>
          <pc:sldMk cId="3274802572" sldId="487"/>
        </pc:sldMkLst>
        <pc:spChg chg="mod ord">
          <ac:chgData name="Chris Monaco" userId="a040fa15ee5e5273" providerId="LiveId" clId="{52173A7D-3EA3-4CE7-BFEE-2265E0675C8D}" dt="2019-09-21T17:09:00.069" v="145" actId="166"/>
          <ac:spMkLst>
            <pc:docMk/>
            <pc:sldMk cId="3274802572" sldId="487"/>
            <ac:spMk id="10" creationId="{00000000-0000-0000-0000-000000000000}"/>
          </ac:spMkLst>
        </pc:spChg>
        <pc:picChg chg="del">
          <ac:chgData name="Chris Monaco" userId="a040fa15ee5e5273" providerId="LiveId" clId="{52173A7D-3EA3-4CE7-BFEE-2265E0675C8D}" dt="2019-09-21T17:08:07.844" v="134" actId="478"/>
          <ac:picMkLst>
            <pc:docMk/>
            <pc:sldMk cId="3274802572" sldId="487"/>
            <ac:picMk id="4" creationId="{00000000-0000-0000-0000-000000000000}"/>
          </ac:picMkLst>
        </pc:picChg>
        <pc:picChg chg="add del">
          <ac:chgData name="Chris Monaco" userId="a040fa15ee5e5273" providerId="LiveId" clId="{52173A7D-3EA3-4CE7-BFEE-2265E0675C8D}" dt="2019-09-21T17:08:06.853" v="133"/>
          <ac:picMkLst>
            <pc:docMk/>
            <pc:sldMk cId="3274802572" sldId="487"/>
            <ac:picMk id="12" creationId="{8E6ED033-D838-4B1A-A068-812CA7A55607}"/>
          </ac:picMkLst>
        </pc:picChg>
        <pc:picChg chg="add mod">
          <ac:chgData name="Chris Monaco" userId="a040fa15ee5e5273" providerId="LiveId" clId="{52173A7D-3EA3-4CE7-BFEE-2265E0675C8D}" dt="2019-09-21T17:09:07.162" v="146" actId="1076"/>
          <ac:picMkLst>
            <pc:docMk/>
            <pc:sldMk cId="3274802572" sldId="487"/>
            <ac:picMk id="13" creationId="{E5656D7E-BC1B-4FED-8A34-643709307D7D}"/>
          </ac:picMkLst>
        </pc:picChg>
      </pc:sldChg>
      <pc:sldChg chg="ord">
        <pc:chgData name="Chris Monaco" userId="a040fa15ee5e5273" providerId="LiveId" clId="{52173A7D-3EA3-4CE7-BFEE-2265E0675C8D}" dt="2019-09-21T18:02:02.421" v="1240"/>
        <pc:sldMkLst>
          <pc:docMk/>
          <pc:sldMk cId="4227131764" sldId="495"/>
        </pc:sldMkLst>
      </pc:sldChg>
      <pc:sldChg chg="addSp delSp modSp add ord">
        <pc:chgData name="Chris Monaco" userId="a040fa15ee5e5273" providerId="LiveId" clId="{52173A7D-3EA3-4CE7-BFEE-2265E0675C8D}" dt="2019-09-21T17:12:51.323" v="148" actId="14100"/>
        <pc:sldMkLst>
          <pc:docMk/>
          <pc:sldMk cId="3050061521" sldId="517"/>
        </pc:sldMkLst>
        <pc:spChg chg="del">
          <ac:chgData name="Chris Monaco" userId="a040fa15ee5e5273" providerId="LiveId" clId="{52173A7D-3EA3-4CE7-BFEE-2265E0675C8D}" dt="2019-09-21T17:06:48.566" v="115" actId="478"/>
          <ac:spMkLst>
            <pc:docMk/>
            <pc:sldMk cId="3050061521" sldId="517"/>
            <ac:spMk id="2" creationId="{87CB89F1-19C4-4C7E-B963-54DCE6E96CE9}"/>
          </ac:spMkLst>
        </pc:spChg>
        <pc:spChg chg="del">
          <ac:chgData name="Chris Monaco" userId="a040fa15ee5e5273" providerId="LiveId" clId="{52173A7D-3EA3-4CE7-BFEE-2265E0675C8D}" dt="2019-09-21T17:06:47.314" v="114" actId="478"/>
          <ac:spMkLst>
            <pc:docMk/>
            <pc:sldMk cId="3050061521" sldId="517"/>
            <ac:spMk id="3" creationId="{2706296A-CD1D-4BFC-8CA9-86DA551F9A79}"/>
          </ac:spMkLst>
        </pc:spChg>
        <pc:spChg chg="add">
          <ac:chgData name="Chris Monaco" userId="a040fa15ee5e5273" providerId="LiveId" clId="{52173A7D-3EA3-4CE7-BFEE-2265E0675C8D}" dt="2019-09-21T17:06:48.909" v="116"/>
          <ac:spMkLst>
            <pc:docMk/>
            <pc:sldMk cId="3050061521" sldId="517"/>
            <ac:spMk id="5" creationId="{3E955B23-AE54-4DD7-8608-07AB02FFA544}"/>
          </ac:spMkLst>
        </pc:spChg>
        <pc:grpChg chg="add del mod">
          <ac:chgData name="Chris Monaco" userId="a040fa15ee5e5273" providerId="LiveId" clId="{52173A7D-3EA3-4CE7-BFEE-2265E0675C8D}" dt="2019-09-21T17:07:25.992" v="129" actId="1038"/>
          <ac:grpSpMkLst>
            <pc:docMk/>
            <pc:sldMk cId="3050061521" sldId="517"/>
            <ac:grpSpMk id="6" creationId="{557140EF-A78B-4A99-BE9B-813372B9EA51}"/>
          </ac:grpSpMkLst>
        </pc:grpChg>
        <pc:picChg chg="add del mod">
          <ac:chgData name="Chris Monaco" userId="a040fa15ee5e5273" providerId="LiveId" clId="{52173A7D-3EA3-4CE7-BFEE-2265E0675C8D}" dt="2019-09-21T17:12:51.323" v="148" actId="14100"/>
          <ac:picMkLst>
            <pc:docMk/>
            <pc:sldMk cId="3050061521" sldId="517"/>
            <ac:picMk id="34" creationId="{B924C54C-11C6-42E3-8A37-8A2DCC9B6CEB}"/>
          </ac:picMkLst>
        </pc:picChg>
      </pc:sldChg>
      <pc:sldChg chg="addSp delSp modSp add ord">
        <pc:chgData name="Chris Monaco" userId="a040fa15ee5e5273" providerId="LiveId" clId="{52173A7D-3EA3-4CE7-BFEE-2265E0675C8D}" dt="2019-09-21T18:34:50.822" v="2112"/>
        <pc:sldMkLst>
          <pc:docMk/>
          <pc:sldMk cId="2336570797" sldId="518"/>
        </pc:sldMkLst>
        <pc:spChg chg="mod">
          <ac:chgData name="Chris Monaco" userId="a040fa15ee5e5273" providerId="LiveId" clId="{52173A7D-3EA3-4CE7-BFEE-2265E0675C8D}" dt="2019-09-21T17:18:33.848" v="299" actId="20577"/>
          <ac:spMkLst>
            <pc:docMk/>
            <pc:sldMk cId="2336570797" sldId="518"/>
            <ac:spMk id="2" creationId="{5D566005-0CF0-49D4-95DA-A408D14ED28D}"/>
          </ac:spMkLst>
        </pc:spChg>
        <pc:spChg chg="del">
          <ac:chgData name="Chris Monaco" userId="a040fa15ee5e5273" providerId="LiveId" clId="{52173A7D-3EA3-4CE7-BFEE-2265E0675C8D}" dt="2019-09-21T17:17:11.159" v="149" actId="478"/>
          <ac:spMkLst>
            <pc:docMk/>
            <pc:sldMk cId="2336570797" sldId="518"/>
            <ac:spMk id="3" creationId="{0C3C08F6-53B5-4EAB-AC2E-5DA3C0F47A9E}"/>
          </ac:spMkLst>
        </pc:spChg>
        <pc:spChg chg="add mod topLvl">
          <ac:chgData name="Chris Monaco" userId="a040fa15ee5e5273" providerId="LiveId" clId="{52173A7D-3EA3-4CE7-BFEE-2265E0675C8D}" dt="2019-09-21T17:22:53.236" v="312" actId="164"/>
          <ac:spMkLst>
            <pc:docMk/>
            <pc:sldMk cId="2336570797" sldId="518"/>
            <ac:spMk id="7" creationId="{739C1BA1-325C-4ABD-8439-9ED38A0D01CA}"/>
          </ac:spMkLst>
        </pc:spChg>
        <pc:spChg chg="add mod topLvl">
          <ac:chgData name="Chris Monaco" userId="a040fa15ee5e5273" providerId="LiveId" clId="{52173A7D-3EA3-4CE7-BFEE-2265E0675C8D}" dt="2019-09-21T17:22:53.236" v="312" actId="164"/>
          <ac:spMkLst>
            <pc:docMk/>
            <pc:sldMk cId="2336570797" sldId="518"/>
            <ac:spMk id="8" creationId="{0E22960E-BC5A-4F23-9852-A7D67FDE98AB}"/>
          </ac:spMkLst>
        </pc:spChg>
        <pc:spChg chg="add mod topLvl">
          <ac:chgData name="Chris Monaco" userId="a040fa15ee5e5273" providerId="LiveId" clId="{52173A7D-3EA3-4CE7-BFEE-2265E0675C8D}" dt="2019-09-21T17:22:53.236" v="312" actId="164"/>
          <ac:spMkLst>
            <pc:docMk/>
            <pc:sldMk cId="2336570797" sldId="518"/>
            <ac:spMk id="9" creationId="{5A52F841-6A4E-4287-B08F-CDF29EAADCF8}"/>
          </ac:spMkLst>
        </pc:spChg>
        <pc:spChg chg="add mod topLvl">
          <ac:chgData name="Chris Monaco" userId="a040fa15ee5e5273" providerId="LiveId" clId="{52173A7D-3EA3-4CE7-BFEE-2265E0675C8D}" dt="2019-09-21T17:22:53.236" v="312" actId="164"/>
          <ac:spMkLst>
            <pc:docMk/>
            <pc:sldMk cId="2336570797" sldId="518"/>
            <ac:spMk id="10" creationId="{8912F3DC-6803-4C16-84DB-8E5799480422}"/>
          </ac:spMkLst>
        </pc:spChg>
        <pc:spChg chg="add mod topLvl">
          <ac:chgData name="Chris Monaco" userId="a040fa15ee5e5273" providerId="LiveId" clId="{52173A7D-3EA3-4CE7-BFEE-2265E0675C8D}" dt="2019-09-21T17:22:53.236" v="312" actId="164"/>
          <ac:spMkLst>
            <pc:docMk/>
            <pc:sldMk cId="2336570797" sldId="518"/>
            <ac:spMk id="11" creationId="{C4F118DA-4EBF-4341-B596-081C202BF006}"/>
          </ac:spMkLst>
        </pc:spChg>
        <pc:spChg chg="add mod">
          <ac:chgData name="Chris Monaco" userId="a040fa15ee5e5273" providerId="LiveId" clId="{52173A7D-3EA3-4CE7-BFEE-2265E0675C8D}" dt="2019-09-21T17:22:25.250" v="308" actId="1076"/>
          <ac:spMkLst>
            <pc:docMk/>
            <pc:sldMk cId="2336570797" sldId="518"/>
            <ac:spMk id="13" creationId="{2B94A326-F9AB-48A6-9CE0-2F028D920309}"/>
          </ac:spMkLst>
        </pc:spChg>
        <pc:spChg chg="add mod">
          <ac:chgData name="Chris Monaco" userId="a040fa15ee5e5273" providerId="LiveId" clId="{52173A7D-3EA3-4CE7-BFEE-2265E0675C8D}" dt="2019-09-21T17:22:23.126" v="307" actId="1076"/>
          <ac:spMkLst>
            <pc:docMk/>
            <pc:sldMk cId="2336570797" sldId="518"/>
            <ac:spMk id="14" creationId="{C693B3C0-A8F6-46C7-A4EF-3316FD9A71C4}"/>
          </ac:spMkLst>
        </pc:spChg>
        <pc:spChg chg="add mod topLvl">
          <ac:chgData name="Chris Monaco" userId="a040fa15ee5e5273" providerId="LiveId" clId="{52173A7D-3EA3-4CE7-BFEE-2265E0675C8D}" dt="2019-09-21T17:22:37.940" v="310" actId="165"/>
          <ac:spMkLst>
            <pc:docMk/>
            <pc:sldMk cId="2336570797" sldId="518"/>
            <ac:spMk id="15" creationId="{1CBBBE32-EA65-453E-B82B-2C4AEB12C9BB}"/>
          </ac:spMkLst>
        </pc:spChg>
        <pc:grpChg chg="add del mod">
          <ac:chgData name="Chris Monaco" userId="a040fa15ee5e5273" providerId="LiveId" clId="{52173A7D-3EA3-4CE7-BFEE-2265E0675C8D}" dt="2019-09-21T17:22:37.940" v="310" actId="165"/>
          <ac:grpSpMkLst>
            <pc:docMk/>
            <pc:sldMk cId="2336570797" sldId="518"/>
            <ac:grpSpMk id="16" creationId="{6A1F406B-8387-4ACB-9E29-A3CBACA67D61}"/>
          </ac:grpSpMkLst>
        </pc:grpChg>
        <pc:grpChg chg="add mod">
          <ac:chgData name="Chris Monaco" userId="a040fa15ee5e5273" providerId="LiveId" clId="{52173A7D-3EA3-4CE7-BFEE-2265E0675C8D}" dt="2019-09-21T17:22:53.236" v="312" actId="164"/>
          <ac:grpSpMkLst>
            <pc:docMk/>
            <pc:sldMk cId="2336570797" sldId="518"/>
            <ac:grpSpMk id="18" creationId="{DF1AC2ED-4C1E-4D5A-9DB0-61BB057108B8}"/>
          </ac:grpSpMkLst>
        </pc:grpChg>
        <pc:graphicFrameChg chg="add mod">
          <ac:chgData name="Chris Monaco" userId="a040fa15ee5e5273" providerId="LiveId" clId="{52173A7D-3EA3-4CE7-BFEE-2265E0675C8D}" dt="2019-09-21T17:25:58.362" v="488" actId="14100"/>
          <ac:graphicFrameMkLst>
            <pc:docMk/>
            <pc:sldMk cId="2336570797" sldId="518"/>
            <ac:graphicFrameMk id="19" creationId="{CA7C7550-D7F5-405F-B00D-79F67A23588D}"/>
          </ac:graphicFrameMkLst>
        </pc:graphicFrameChg>
        <pc:graphicFrameChg chg="add mod">
          <ac:chgData name="Chris Monaco" userId="a040fa15ee5e5273" providerId="LiveId" clId="{52173A7D-3EA3-4CE7-BFEE-2265E0675C8D}" dt="2019-09-21T17:29:11.660" v="599" actId="114"/>
          <ac:graphicFrameMkLst>
            <pc:docMk/>
            <pc:sldMk cId="2336570797" sldId="518"/>
            <ac:graphicFrameMk id="20" creationId="{0F66D965-42C8-46E3-A499-C849276A31BE}"/>
          </ac:graphicFrameMkLst>
        </pc:graphicFrameChg>
        <pc:cxnChg chg="add mod topLvl">
          <ac:chgData name="Chris Monaco" userId="a040fa15ee5e5273" providerId="LiveId" clId="{52173A7D-3EA3-4CE7-BFEE-2265E0675C8D}" dt="2019-09-21T17:22:53.236" v="312" actId="164"/>
          <ac:cxnSpMkLst>
            <pc:docMk/>
            <pc:sldMk cId="2336570797" sldId="518"/>
            <ac:cxnSpMk id="5" creationId="{836AB385-4D4A-4DE2-872A-9B421E4335AC}"/>
          </ac:cxnSpMkLst>
        </pc:cxnChg>
        <pc:cxnChg chg="add mod topLvl">
          <ac:chgData name="Chris Monaco" userId="a040fa15ee5e5273" providerId="LiveId" clId="{52173A7D-3EA3-4CE7-BFEE-2265E0675C8D}" dt="2019-09-21T17:22:53.236" v="312" actId="164"/>
          <ac:cxnSpMkLst>
            <pc:docMk/>
            <pc:sldMk cId="2336570797" sldId="518"/>
            <ac:cxnSpMk id="6" creationId="{ACA1351C-2000-4480-A287-4D7B7F0E838E}"/>
          </ac:cxnSpMkLst>
        </pc:cxnChg>
        <pc:cxnChg chg="add mod">
          <ac:chgData name="Chris Monaco" userId="a040fa15ee5e5273" providerId="LiveId" clId="{52173A7D-3EA3-4CE7-BFEE-2265E0675C8D}" dt="2019-09-21T17:22:29.671" v="309" actId="1076"/>
          <ac:cxnSpMkLst>
            <pc:docMk/>
            <pc:sldMk cId="2336570797" sldId="518"/>
            <ac:cxnSpMk id="12" creationId="{DCFB32D8-DB5A-4941-85EB-1D59B111D4A5}"/>
          </ac:cxnSpMkLst>
        </pc:cxnChg>
      </pc:sldChg>
      <pc:sldChg chg="addSp delSp modSp add">
        <pc:chgData name="Chris Monaco" userId="a040fa15ee5e5273" providerId="LiveId" clId="{52173A7D-3EA3-4CE7-BFEE-2265E0675C8D}" dt="2019-09-21T17:48:16.037" v="1087" actId="1076"/>
        <pc:sldMkLst>
          <pc:docMk/>
          <pc:sldMk cId="353850596" sldId="519"/>
        </pc:sldMkLst>
        <pc:spChg chg="mod">
          <ac:chgData name="Chris Monaco" userId="a040fa15ee5e5273" providerId="LiveId" clId="{52173A7D-3EA3-4CE7-BFEE-2265E0675C8D}" dt="2019-09-21T17:46:24.289" v="1028" actId="6549"/>
          <ac:spMkLst>
            <pc:docMk/>
            <pc:sldMk cId="353850596" sldId="519"/>
            <ac:spMk id="2" creationId="{F139AA01-2532-4704-8342-55D5A49140F8}"/>
          </ac:spMkLst>
        </pc:spChg>
        <pc:spChg chg="del">
          <ac:chgData name="Chris Monaco" userId="a040fa15ee5e5273" providerId="LiveId" clId="{52173A7D-3EA3-4CE7-BFEE-2265E0675C8D}" dt="2019-09-21T17:31:20.686" v="600" actId="1032"/>
          <ac:spMkLst>
            <pc:docMk/>
            <pc:sldMk cId="353850596" sldId="519"/>
            <ac:spMk id="3" creationId="{C032406C-DE2D-4874-BA65-850442F74B26}"/>
          </ac:spMkLst>
        </pc:spChg>
        <pc:spChg chg="add del mod">
          <ac:chgData name="Chris Monaco" userId="a040fa15ee5e5273" providerId="LiveId" clId="{52173A7D-3EA3-4CE7-BFEE-2265E0675C8D}" dt="2019-09-21T17:32:15.362" v="679" actId="478"/>
          <ac:spMkLst>
            <pc:docMk/>
            <pc:sldMk cId="353850596" sldId="519"/>
            <ac:spMk id="6" creationId="{03ED4EAA-37A7-4FA6-9ABC-102CD522DEA1}"/>
          </ac:spMkLst>
        </pc:spChg>
        <pc:spChg chg="mod">
          <ac:chgData name="Chris Monaco" userId="a040fa15ee5e5273" providerId="LiveId" clId="{52173A7D-3EA3-4CE7-BFEE-2265E0675C8D}" dt="2019-09-21T17:34:51.131" v="774" actId="20577"/>
          <ac:spMkLst>
            <pc:docMk/>
            <pc:sldMk cId="353850596" sldId="519"/>
            <ac:spMk id="11" creationId="{5E017185-F91A-45B9-96E3-F38AB0A3384C}"/>
          </ac:spMkLst>
        </pc:spChg>
        <pc:spChg chg="add mod topLvl">
          <ac:chgData name="Chris Monaco" userId="a040fa15ee5e5273" providerId="LiveId" clId="{52173A7D-3EA3-4CE7-BFEE-2265E0675C8D}" dt="2019-09-21T17:39:00.061" v="1022" actId="242"/>
          <ac:spMkLst>
            <pc:docMk/>
            <pc:sldMk cId="353850596" sldId="519"/>
            <ac:spMk id="12" creationId="{067DE7D1-3581-4FB9-BAB7-4CFB47F06D0B}"/>
          </ac:spMkLst>
        </pc:spChg>
        <pc:spChg chg="mod">
          <ac:chgData name="Chris Monaco" userId="a040fa15ee5e5273" providerId="LiveId" clId="{52173A7D-3EA3-4CE7-BFEE-2265E0675C8D}" dt="2019-09-21T17:39:02.826" v="1023" actId="242"/>
          <ac:spMkLst>
            <pc:docMk/>
            <pc:sldMk cId="353850596" sldId="519"/>
            <ac:spMk id="17" creationId="{B5156DEB-7B34-4CA2-A581-DF69E842C24D}"/>
          </ac:spMkLst>
        </pc:spChg>
        <pc:spChg chg="mod">
          <ac:chgData name="Chris Monaco" userId="a040fa15ee5e5273" providerId="LiveId" clId="{52173A7D-3EA3-4CE7-BFEE-2265E0675C8D}" dt="2019-09-21T17:35:20.780" v="794" actId="20577"/>
          <ac:spMkLst>
            <pc:docMk/>
            <pc:sldMk cId="353850596" sldId="519"/>
            <ac:spMk id="19" creationId="{D32EBDC8-F2EE-4FC1-BB19-3E7B815E05CC}"/>
          </ac:spMkLst>
        </pc:spChg>
        <pc:spChg chg="mod">
          <ac:chgData name="Chris Monaco" userId="a040fa15ee5e5273" providerId="LiveId" clId="{52173A7D-3EA3-4CE7-BFEE-2265E0675C8D}" dt="2019-09-21T17:39:04.888" v="1024" actId="242"/>
          <ac:spMkLst>
            <pc:docMk/>
            <pc:sldMk cId="353850596" sldId="519"/>
            <ac:spMk id="22" creationId="{4072AE3D-A666-4207-B7FF-6920A644B25C}"/>
          </ac:spMkLst>
        </pc:spChg>
        <pc:spChg chg="mod">
          <ac:chgData name="Chris Monaco" userId="a040fa15ee5e5273" providerId="LiveId" clId="{52173A7D-3EA3-4CE7-BFEE-2265E0675C8D}" dt="2019-09-21T17:35:17.840" v="787" actId="20577"/>
          <ac:spMkLst>
            <pc:docMk/>
            <pc:sldMk cId="353850596" sldId="519"/>
            <ac:spMk id="24" creationId="{CFC16685-D7E2-4E60-B7BF-E97BE95F03A4}"/>
          </ac:spMkLst>
        </pc:spChg>
        <pc:spChg chg="add">
          <ac:chgData name="Chris Monaco" userId="a040fa15ee5e5273" providerId="LiveId" clId="{52173A7D-3EA3-4CE7-BFEE-2265E0675C8D}" dt="2019-09-21T17:46:57.032" v="1029"/>
          <ac:spMkLst>
            <pc:docMk/>
            <pc:sldMk cId="353850596" sldId="519"/>
            <ac:spMk id="27" creationId="{1C09FF87-5332-47A2-A844-D0981454E047}"/>
          </ac:spMkLst>
        </pc:spChg>
        <pc:spChg chg="add">
          <ac:chgData name="Chris Monaco" userId="a040fa15ee5e5273" providerId="LiveId" clId="{52173A7D-3EA3-4CE7-BFEE-2265E0675C8D}" dt="2019-09-21T17:46:57.032" v="1029"/>
          <ac:spMkLst>
            <pc:docMk/>
            <pc:sldMk cId="353850596" sldId="519"/>
            <ac:spMk id="28" creationId="{1F6502A4-0781-4AC8-82BB-D1141CF0DBCA}"/>
          </ac:spMkLst>
        </pc:spChg>
        <pc:spChg chg="add">
          <ac:chgData name="Chris Monaco" userId="a040fa15ee5e5273" providerId="LiveId" clId="{52173A7D-3EA3-4CE7-BFEE-2265E0675C8D}" dt="2019-09-21T17:46:57.032" v="1029"/>
          <ac:spMkLst>
            <pc:docMk/>
            <pc:sldMk cId="353850596" sldId="519"/>
            <ac:spMk id="29" creationId="{5B1E1B94-FCBD-4AA3-8D45-935A85C21C74}"/>
          </ac:spMkLst>
        </pc:spChg>
        <pc:spChg chg="add">
          <ac:chgData name="Chris Monaco" userId="a040fa15ee5e5273" providerId="LiveId" clId="{52173A7D-3EA3-4CE7-BFEE-2265E0675C8D}" dt="2019-09-21T17:46:57.032" v="1029"/>
          <ac:spMkLst>
            <pc:docMk/>
            <pc:sldMk cId="353850596" sldId="519"/>
            <ac:spMk id="30" creationId="{8B323295-8DC3-4CF5-8DFC-C4C3F255F178}"/>
          </ac:spMkLst>
        </pc:spChg>
        <pc:spChg chg="mod">
          <ac:chgData name="Chris Monaco" userId="a040fa15ee5e5273" providerId="LiveId" clId="{52173A7D-3EA3-4CE7-BFEE-2265E0675C8D}" dt="2019-09-21T17:47:50.942" v="1077" actId="20577"/>
          <ac:spMkLst>
            <pc:docMk/>
            <pc:sldMk cId="353850596" sldId="519"/>
            <ac:spMk id="39" creationId="{65B1D064-D931-45D8-9031-79D3D6DCB830}"/>
          </ac:spMkLst>
        </pc:spChg>
        <pc:spChg chg="mod">
          <ac:chgData name="Chris Monaco" userId="a040fa15ee5e5273" providerId="LiveId" clId="{52173A7D-3EA3-4CE7-BFEE-2265E0675C8D}" dt="2019-09-21T17:47:52.051" v="1078" actId="20577"/>
          <ac:spMkLst>
            <pc:docMk/>
            <pc:sldMk cId="353850596" sldId="519"/>
            <ac:spMk id="41" creationId="{9B7FDDCD-C791-4F95-8FA8-C428AE336BF3}"/>
          </ac:spMkLst>
        </pc:spChg>
        <pc:spChg chg="mod">
          <ac:chgData name="Chris Monaco" userId="a040fa15ee5e5273" providerId="LiveId" clId="{52173A7D-3EA3-4CE7-BFEE-2265E0675C8D}" dt="2019-09-21T17:47:49.801" v="1076" actId="20577"/>
          <ac:spMkLst>
            <pc:docMk/>
            <pc:sldMk cId="353850596" sldId="519"/>
            <ac:spMk id="43" creationId="{DDA19A44-659D-436A-AF9A-FDE6785AA887}"/>
          </ac:spMkLst>
        </pc:spChg>
        <pc:spChg chg="mod">
          <ac:chgData name="Chris Monaco" userId="a040fa15ee5e5273" providerId="LiveId" clId="{52173A7D-3EA3-4CE7-BFEE-2265E0675C8D}" dt="2019-09-21T17:47:55.894" v="1080" actId="20577"/>
          <ac:spMkLst>
            <pc:docMk/>
            <pc:sldMk cId="353850596" sldId="519"/>
            <ac:spMk id="45" creationId="{5F1687F5-7851-4FBE-BE34-94980CBD0465}"/>
          </ac:spMkLst>
        </pc:spChg>
        <pc:spChg chg="mod">
          <ac:chgData name="Chris Monaco" userId="a040fa15ee5e5273" providerId="LiveId" clId="{52173A7D-3EA3-4CE7-BFEE-2265E0675C8D}" dt="2019-09-21T17:47:48.661" v="1075" actId="20577"/>
          <ac:spMkLst>
            <pc:docMk/>
            <pc:sldMk cId="353850596" sldId="519"/>
            <ac:spMk id="47" creationId="{9AC947CE-1127-4800-A185-B0DEC47BAC1A}"/>
          </ac:spMkLst>
        </pc:spChg>
        <pc:spChg chg="mod">
          <ac:chgData name="Chris Monaco" userId="a040fa15ee5e5273" providerId="LiveId" clId="{52173A7D-3EA3-4CE7-BFEE-2265E0675C8D}" dt="2019-09-21T17:47:54.879" v="1079" actId="20577"/>
          <ac:spMkLst>
            <pc:docMk/>
            <pc:sldMk cId="353850596" sldId="519"/>
            <ac:spMk id="49" creationId="{B0F92918-F79C-4CE6-B2F9-048F103DC9BF}"/>
          </ac:spMkLst>
        </pc:spChg>
        <pc:spChg chg="mod">
          <ac:chgData name="Chris Monaco" userId="a040fa15ee5e5273" providerId="LiveId" clId="{52173A7D-3EA3-4CE7-BFEE-2265E0675C8D}" dt="2019-09-21T17:47:47.300" v="1074" actId="20577"/>
          <ac:spMkLst>
            <pc:docMk/>
            <pc:sldMk cId="353850596" sldId="519"/>
            <ac:spMk id="51" creationId="{A45C0309-666D-4EA6-862E-119550F8EAD1}"/>
          </ac:spMkLst>
        </pc:spChg>
        <pc:spChg chg="mod">
          <ac:chgData name="Chris Monaco" userId="a040fa15ee5e5273" providerId="LiveId" clId="{52173A7D-3EA3-4CE7-BFEE-2265E0675C8D}" dt="2019-09-21T17:47:46.144" v="1073" actId="20577"/>
          <ac:spMkLst>
            <pc:docMk/>
            <pc:sldMk cId="353850596" sldId="519"/>
            <ac:spMk id="53" creationId="{AC518BA6-5E66-464D-9AF4-3547BA0E0A4C}"/>
          </ac:spMkLst>
        </pc:spChg>
        <pc:grpChg chg="add mod topLvl">
          <ac:chgData name="Chris Monaco" userId="a040fa15ee5e5273" providerId="LiveId" clId="{52173A7D-3EA3-4CE7-BFEE-2265E0675C8D}" dt="2019-09-21T17:34:56.145" v="775" actId="164"/>
          <ac:grpSpMkLst>
            <pc:docMk/>
            <pc:sldMk cId="353850596" sldId="519"/>
            <ac:grpSpMk id="9" creationId="{BEDCE005-B85F-4300-950C-68ED6D01E81B}"/>
          </ac:grpSpMkLst>
        </pc:grpChg>
        <pc:grpChg chg="add del mod">
          <ac:chgData name="Chris Monaco" userId="a040fa15ee5e5273" providerId="LiveId" clId="{52173A7D-3EA3-4CE7-BFEE-2265E0675C8D}" dt="2019-09-21T17:34:40.912" v="763" actId="165"/>
          <ac:grpSpMkLst>
            <pc:docMk/>
            <pc:sldMk cId="353850596" sldId="519"/>
            <ac:grpSpMk id="13" creationId="{6E3F7365-281C-4DE4-8738-7871E713A91B}"/>
          </ac:grpSpMkLst>
        </pc:grpChg>
        <pc:grpChg chg="add mod">
          <ac:chgData name="Chris Monaco" userId="a040fa15ee5e5273" providerId="LiveId" clId="{52173A7D-3EA3-4CE7-BFEE-2265E0675C8D}" dt="2019-09-21T17:47:28.140" v="1067" actId="164"/>
          <ac:grpSpMkLst>
            <pc:docMk/>
            <pc:sldMk cId="353850596" sldId="519"/>
            <ac:grpSpMk id="14" creationId="{888BA51A-540D-4D38-9391-E0914A939C47}"/>
          </ac:grpSpMkLst>
        </pc:grpChg>
        <pc:grpChg chg="add mod">
          <ac:chgData name="Chris Monaco" userId="a040fa15ee5e5273" providerId="LiveId" clId="{52173A7D-3EA3-4CE7-BFEE-2265E0675C8D}" dt="2019-09-21T17:47:28.140" v="1067" actId="164"/>
          <ac:grpSpMkLst>
            <pc:docMk/>
            <pc:sldMk cId="353850596" sldId="519"/>
            <ac:grpSpMk id="15" creationId="{91421222-88DC-4D67-8D96-736D2442FD8F}"/>
          </ac:grpSpMkLst>
        </pc:grpChg>
        <pc:grpChg chg="mod">
          <ac:chgData name="Chris Monaco" userId="a040fa15ee5e5273" providerId="LiveId" clId="{52173A7D-3EA3-4CE7-BFEE-2265E0675C8D}" dt="2019-09-21T17:35:05.409" v="776"/>
          <ac:grpSpMkLst>
            <pc:docMk/>
            <pc:sldMk cId="353850596" sldId="519"/>
            <ac:grpSpMk id="16" creationId="{B4CF923E-B775-4C1E-89A5-698F411A4922}"/>
          </ac:grpSpMkLst>
        </pc:grpChg>
        <pc:grpChg chg="add mod">
          <ac:chgData name="Chris Monaco" userId="a040fa15ee5e5273" providerId="LiveId" clId="{52173A7D-3EA3-4CE7-BFEE-2265E0675C8D}" dt="2019-09-21T17:47:28.140" v="1067" actId="164"/>
          <ac:grpSpMkLst>
            <pc:docMk/>
            <pc:sldMk cId="353850596" sldId="519"/>
            <ac:grpSpMk id="20" creationId="{E15CCF94-143F-4D1C-9D7C-6DAF16C43F4E}"/>
          </ac:grpSpMkLst>
        </pc:grpChg>
        <pc:grpChg chg="mod">
          <ac:chgData name="Chris Monaco" userId="a040fa15ee5e5273" providerId="LiveId" clId="{52173A7D-3EA3-4CE7-BFEE-2265E0675C8D}" dt="2019-09-21T17:35:11.731" v="778"/>
          <ac:grpSpMkLst>
            <pc:docMk/>
            <pc:sldMk cId="353850596" sldId="519"/>
            <ac:grpSpMk id="21" creationId="{5CFF087C-F8AB-41EF-AC6A-67ED3D3CB191}"/>
          </ac:grpSpMkLst>
        </pc:grpChg>
        <pc:grpChg chg="add mod">
          <ac:chgData name="Chris Monaco" userId="a040fa15ee5e5273" providerId="LiveId" clId="{52173A7D-3EA3-4CE7-BFEE-2265E0675C8D}" dt="2019-09-21T17:47:28.140" v="1067" actId="164"/>
          <ac:grpSpMkLst>
            <pc:docMk/>
            <pc:sldMk cId="353850596" sldId="519"/>
            <ac:grpSpMk id="25" creationId="{5768B71C-B802-4380-A155-BDF37111D8AD}"/>
          </ac:grpSpMkLst>
        </pc:grpChg>
        <pc:grpChg chg="add mod">
          <ac:chgData name="Chris Monaco" userId="a040fa15ee5e5273" providerId="LiveId" clId="{52173A7D-3EA3-4CE7-BFEE-2265E0675C8D}" dt="2019-09-21T17:47:28.140" v="1067" actId="164"/>
          <ac:grpSpMkLst>
            <pc:docMk/>
            <pc:sldMk cId="353850596" sldId="519"/>
            <ac:grpSpMk id="26" creationId="{D9DFCAF9-3EEC-4625-AB90-3B3384FA6146}"/>
          </ac:grpSpMkLst>
        </pc:grpChg>
        <pc:grpChg chg="add mod">
          <ac:chgData name="Chris Monaco" userId="a040fa15ee5e5273" providerId="LiveId" clId="{52173A7D-3EA3-4CE7-BFEE-2265E0675C8D}" dt="2019-09-21T17:47:28.140" v="1067" actId="164"/>
          <ac:grpSpMkLst>
            <pc:docMk/>
            <pc:sldMk cId="353850596" sldId="519"/>
            <ac:grpSpMk id="31" creationId="{42B86D3A-03D0-4962-ADA7-4E3EE9BF889F}"/>
          </ac:grpSpMkLst>
        </pc:grpChg>
        <pc:grpChg chg="add mod">
          <ac:chgData name="Chris Monaco" userId="a040fa15ee5e5273" providerId="LiveId" clId="{52173A7D-3EA3-4CE7-BFEE-2265E0675C8D}" dt="2019-09-21T17:48:16.037" v="1087" actId="1076"/>
          <ac:grpSpMkLst>
            <pc:docMk/>
            <pc:sldMk cId="353850596" sldId="519"/>
            <ac:grpSpMk id="32" creationId="{15E94992-6C50-4E59-9903-B5F5C9E2E6C9}"/>
          </ac:grpSpMkLst>
        </pc:grpChg>
        <pc:grpChg chg="mod">
          <ac:chgData name="Chris Monaco" userId="a040fa15ee5e5273" providerId="LiveId" clId="{52173A7D-3EA3-4CE7-BFEE-2265E0675C8D}" dt="2019-09-21T17:47:30.093" v="1068"/>
          <ac:grpSpMkLst>
            <pc:docMk/>
            <pc:sldMk cId="353850596" sldId="519"/>
            <ac:grpSpMk id="33" creationId="{73D36938-6812-4533-B022-6CE3E3893094}"/>
          </ac:grpSpMkLst>
        </pc:grpChg>
        <pc:grpChg chg="mod">
          <ac:chgData name="Chris Monaco" userId="a040fa15ee5e5273" providerId="LiveId" clId="{52173A7D-3EA3-4CE7-BFEE-2265E0675C8D}" dt="2019-09-21T17:47:30.093" v="1068"/>
          <ac:grpSpMkLst>
            <pc:docMk/>
            <pc:sldMk cId="353850596" sldId="519"/>
            <ac:grpSpMk id="34" creationId="{7A9EEF73-F1FD-4A0F-905D-A9142B9088B5}"/>
          </ac:grpSpMkLst>
        </pc:grpChg>
        <pc:grpChg chg="mod">
          <ac:chgData name="Chris Monaco" userId="a040fa15ee5e5273" providerId="LiveId" clId="{52173A7D-3EA3-4CE7-BFEE-2265E0675C8D}" dt="2019-09-21T17:47:30.093" v="1068"/>
          <ac:grpSpMkLst>
            <pc:docMk/>
            <pc:sldMk cId="353850596" sldId="519"/>
            <ac:grpSpMk id="35" creationId="{7C18C112-02D2-4A0D-AED0-9CF05F8E0911}"/>
          </ac:grpSpMkLst>
        </pc:grpChg>
        <pc:grpChg chg="mod">
          <ac:chgData name="Chris Monaco" userId="a040fa15ee5e5273" providerId="LiveId" clId="{52173A7D-3EA3-4CE7-BFEE-2265E0675C8D}" dt="2019-09-21T17:47:30.093" v="1068"/>
          <ac:grpSpMkLst>
            <pc:docMk/>
            <pc:sldMk cId="353850596" sldId="519"/>
            <ac:grpSpMk id="36" creationId="{2EEC5425-EFC2-452F-921F-5102AA5411BE}"/>
          </ac:grpSpMkLst>
        </pc:grpChg>
        <pc:grpChg chg="mod">
          <ac:chgData name="Chris Monaco" userId="a040fa15ee5e5273" providerId="LiveId" clId="{52173A7D-3EA3-4CE7-BFEE-2265E0675C8D}" dt="2019-09-21T17:47:30.093" v="1068"/>
          <ac:grpSpMkLst>
            <pc:docMk/>
            <pc:sldMk cId="353850596" sldId="519"/>
            <ac:grpSpMk id="37" creationId="{4F3DF026-EF84-44E7-9500-C4C86893E48C}"/>
          </ac:grpSpMkLst>
        </pc:grpChg>
        <pc:grpChg chg="mod">
          <ac:chgData name="Chris Monaco" userId="a040fa15ee5e5273" providerId="LiveId" clId="{52173A7D-3EA3-4CE7-BFEE-2265E0675C8D}" dt="2019-09-21T17:47:30.093" v="1068"/>
          <ac:grpSpMkLst>
            <pc:docMk/>
            <pc:sldMk cId="353850596" sldId="519"/>
            <ac:grpSpMk id="42" creationId="{0490AB2E-60FB-4A02-8DCA-8946C4464FCA}"/>
          </ac:grpSpMkLst>
        </pc:grpChg>
        <pc:grpChg chg="mod">
          <ac:chgData name="Chris Monaco" userId="a040fa15ee5e5273" providerId="LiveId" clId="{52173A7D-3EA3-4CE7-BFEE-2265E0675C8D}" dt="2019-09-21T17:47:30.093" v="1068"/>
          <ac:grpSpMkLst>
            <pc:docMk/>
            <pc:sldMk cId="353850596" sldId="519"/>
            <ac:grpSpMk id="46" creationId="{489A8173-C569-416C-A26B-44CB2376EC6D}"/>
          </ac:grpSpMkLst>
        </pc:grpChg>
        <pc:grpChg chg="mod">
          <ac:chgData name="Chris Monaco" userId="a040fa15ee5e5273" providerId="LiveId" clId="{52173A7D-3EA3-4CE7-BFEE-2265E0675C8D}" dt="2019-09-21T17:47:30.093" v="1068"/>
          <ac:grpSpMkLst>
            <pc:docMk/>
            <pc:sldMk cId="353850596" sldId="519"/>
            <ac:grpSpMk id="50" creationId="{57D3787C-14B1-4DD6-B73A-0126280800BC}"/>
          </ac:grpSpMkLst>
        </pc:grpChg>
        <pc:graphicFrameChg chg="add del mod">
          <ac:chgData name="Chris Monaco" userId="a040fa15ee5e5273" providerId="LiveId" clId="{52173A7D-3EA3-4CE7-BFEE-2265E0675C8D}" dt="2019-09-21T17:32:12.222" v="678" actId="478"/>
          <ac:graphicFrameMkLst>
            <pc:docMk/>
            <pc:sldMk cId="353850596" sldId="519"/>
            <ac:graphicFrameMk id="5" creationId="{853EE0D0-A237-49EF-855D-055FE35A8448}"/>
          </ac:graphicFrameMkLst>
        </pc:graphicFrameChg>
        <pc:graphicFrameChg chg="add del mod">
          <ac:chgData name="Chris Monaco" userId="a040fa15ee5e5273" providerId="LiveId" clId="{52173A7D-3EA3-4CE7-BFEE-2265E0675C8D}" dt="2019-09-21T17:47:01.265" v="1030" actId="478"/>
          <ac:graphicFrameMkLst>
            <pc:docMk/>
            <pc:sldMk cId="353850596" sldId="519"/>
            <ac:graphicFrameMk id="7" creationId="{99436B91-E994-45B8-9CAD-AF878FEF719F}"/>
          </ac:graphicFrameMkLst>
        </pc:graphicFrameChg>
        <pc:graphicFrameChg chg="add del mod">
          <ac:chgData name="Chris Monaco" userId="a040fa15ee5e5273" providerId="LiveId" clId="{52173A7D-3EA3-4CE7-BFEE-2265E0675C8D}" dt="2019-09-21T17:34:13.607" v="756" actId="478"/>
          <ac:graphicFrameMkLst>
            <pc:docMk/>
            <pc:sldMk cId="353850596" sldId="519"/>
            <ac:graphicFrameMk id="8" creationId="{07820FC9-FC77-47EA-942D-3FA792F62F44}"/>
          </ac:graphicFrameMkLst>
        </pc:graphicFrameChg>
      </pc:sldChg>
      <pc:sldChg chg="addSp delSp modSp add">
        <pc:chgData name="Chris Monaco" userId="a040fa15ee5e5273" providerId="LiveId" clId="{52173A7D-3EA3-4CE7-BFEE-2265E0675C8D}" dt="2019-09-21T18:10:53.216" v="1348" actId="20577"/>
        <pc:sldMkLst>
          <pc:docMk/>
          <pc:sldMk cId="3235383243" sldId="520"/>
        </pc:sldMkLst>
        <pc:spChg chg="mod">
          <ac:chgData name="Chris Monaco" userId="a040fa15ee5e5273" providerId="LiveId" clId="{52173A7D-3EA3-4CE7-BFEE-2265E0675C8D}" dt="2019-09-21T17:58:12.184" v="1238" actId="20577"/>
          <ac:spMkLst>
            <pc:docMk/>
            <pc:sldMk cId="3235383243" sldId="520"/>
            <ac:spMk id="2" creationId="{26EBF40D-CA5A-4034-889E-FC3E4A867C3B}"/>
          </ac:spMkLst>
        </pc:spChg>
        <pc:spChg chg="del">
          <ac:chgData name="Chris Monaco" userId="a040fa15ee5e5273" providerId="LiveId" clId="{52173A7D-3EA3-4CE7-BFEE-2265E0675C8D}" dt="2019-09-21T17:55:58.062" v="1091" actId="478"/>
          <ac:spMkLst>
            <pc:docMk/>
            <pc:sldMk cId="3235383243" sldId="520"/>
            <ac:spMk id="3" creationId="{539EAA7C-F36B-4C24-8478-4E66398FCF83}"/>
          </ac:spMkLst>
        </pc:spChg>
        <pc:spChg chg="del">
          <ac:chgData name="Chris Monaco" userId="a040fa15ee5e5273" providerId="LiveId" clId="{52173A7D-3EA3-4CE7-BFEE-2265E0675C8D}" dt="2019-09-21T18:03:57.494" v="1243" actId="478"/>
          <ac:spMkLst>
            <pc:docMk/>
            <pc:sldMk cId="3235383243" sldId="520"/>
            <ac:spMk id="4" creationId="{EC3B4411-E967-4F2B-A9F1-54A6F3F1778F}"/>
          </ac:spMkLst>
        </pc:spChg>
        <pc:spChg chg="mod">
          <ac:chgData name="Chris Monaco" userId="a040fa15ee5e5273" providerId="LiveId" clId="{52173A7D-3EA3-4CE7-BFEE-2265E0675C8D}" dt="2019-09-21T17:56:38.179" v="1095" actId="207"/>
          <ac:spMkLst>
            <pc:docMk/>
            <pc:sldMk cId="3235383243" sldId="520"/>
            <ac:spMk id="14" creationId="{23DE8A72-669E-4005-8438-50F4CF3A6DF6}"/>
          </ac:spMkLst>
        </pc:spChg>
        <pc:spChg chg="mod">
          <ac:chgData name="Chris Monaco" userId="a040fa15ee5e5273" providerId="LiveId" clId="{52173A7D-3EA3-4CE7-BFEE-2265E0675C8D}" dt="2019-09-21T17:56:24.830" v="1094" actId="207"/>
          <ac:spMkLst>
            <pc:docMk/>
            <pc:sldMk cId="3235383243" sldId="520"/>
            <ac:spMk id="36" creationId="{ACA71C34-79F1-4FB5-89E7-092BFD939F47}"/>
          </ac:spMkLst>
        </pc:spChg>
        <pc:spChg chg="add mod">
          <ac:chgData name="Chris Monaco" userId="a040fa15ee5e5273" providerId="LiveId" clId="{52173A7D-3EA3-4CE7-BFEE-2265E0675C8D}" dt="2019-09-21T18:04:23.558" v="1253" actId="14100"/>
          <ac:spMkLst>
            <pc:docMk/>
            <pc:sldMk cId="3235383243" sldId="520"/>
            <ac:spMk id="73" creationId="{6CD387B0-1B38-4E60-B924-7849B9B37A65}"/>
          </ac:spMkLst>
        </pc:spChg>
        <pc:spChg chg="add mod">
          <ac:chgData name="Chris Monaco" userId="a040fa15ee5e5273" providerId="LiveId" clId="{52173A7D-3EA3-4CE7-BFEE-2265E0675C8D}" dt="2019-09-21T18:05:02.809" v="1295" actId="164"/>
          <ac:spMkLst>
            <pc:docMk/>
            <pc:sldMk cId="3235383243" sldId="520"/>
            <ac:spMk id="74" creationId="{C49E44A5-A48D-40EB-BF2C-D5D4CB93770F}"/>
          </ac:spMkLst>
        </pc:spChg>
        <pc:spChg chg="add mod">
          <ac:chgData name="Chris Monaco" userId="a040fa15ee5e5273" providerId="LiveId" clId="{52173A7D-3EA3-4CE7-BFEE-2265E0675C8D}" dt="2019-09-21T18:05:02.809" v="1295" actId="164"/>
          <ac:spMkLst>
            <pc:docMk/>
            <pc:sldMk cId="3235383243" sldId="520"/>
            <ac:spMk id="75" creationId="{2252ABAC-8BC3-49B3-8F52-7827CFB1F898}"/>
          </ac:spMkLst>
        </pc:spChg>
        <pc:spChg chg="add mod">
          <ac:chgData name="Chris Monaco" userId="a040fa15ee5e5273" providerId="LiveId" clId="{52173A7D-3EA3-4CE7-BFEE-2265E0675C8D}" dt="2019-09-21T18:05:02.809" v="1295" actId="164"/>
          <ac:spMkLst>
            <pc:docMk/>
            <pc:sldMk cId="3235383243" sldId="520"/>
            <ac:spMk id="80" creationId="{13713DE7-6C16-498E-AEF9-65A21027423C}"/>
          </ac:spMkLst>
        </pc:spChg>
        <pc:spChg chg="add mod">
          <ac:chgData name="Chris Monaco" userId="a040fa15ee5e5273" providerId="LiveId" clId="{52173A7D-3EA3-4CE7-BFEE-2265E0675C8D}" dt="2019-09-21T18:05:02.809" v="1295" actId="164"/>
          <ac:spMkLst>
            <pc:docMk/>
            <pc:sldMk cId="3235383243" sldId="520"/>
            <ac:spMk id="81" creationId="{A923D908-32D6-4A3F-ADF5-4D8B1712265A}"/>
          </ac:spMkLst>
        </pc:spChg>
        <pc:spChg chg="add del mod">
          <ac:chgData name="Chris Monaco" userId="a040fa15ee5e5273" providerId="LiveId" clId="{52173A7D-3EA3-4CE7-BFEE-2265E0675C8D}" dt="2019-09-21T18:04:48.766" v="1293" actId="478"/>
          <ac:spMkLst>
            <pc:docMk/>
            <pc:sldMk cId="3235383243" sldId="520"/>
            <ac:spMk id="82" creationId="{F561205E-EAF2-4EBD-9A07-D64A7BD75949}"/>
          </ac:spMkLst>
        </pc:spChg>
        <pc:spChg chg="add mod">
          <ac:chgData name="Chris Monaco" userId="a040fa15ee5e5273" providerId="LiveId" clId="{52173A7D-3EA3-4CE7-BFEE-2265E0675C8D}" dt="2019-09-21T18:03:54.870" v="1242" actId="1076"/>
          <ac:spMkLst>
            <pc:docMk/>
            <pc:sldMk cId="3235383243" sldId="520"/>
            <ac:spMk id="83" creationId="{330B287A-2E59-48B7-8BAF-570B77F1D3B9}"/>
          </ac:spMkLst>
        </pc:spChg>
        <pc:spChg chg="add mod">
          <ac:chgData name="Chris Monaco" userId="a040fa15ee5e5273" providerId="LiveId" clId="{52173A7D-3EA3-4CE7-BFEE-2265E0675C8D}" dt="2019-09-21T18:10:53.216" v="1348" actId="20577"/>
          <ac:spMkLst>
            <pc:docMk/>
            <pc:sldMk cId="3235383243" sldId="520"/>
            <ac:spMk id="86" creationId="{6671012A-2DF8-4E5E-A669-77299E413AAA}"/>
          </ac:spMkLst>
        </pc:spChg>
        <pc:grpChg chg="add del mod">
          <ac:chgData name="Chris Monaco" userId="a040fa15ee5e5273" providerId="LiveId" clId="{52173A7D-3EA3-4CE7-BFEE-2265E0675C8D}" dt="2019-09-21T17:56:55.163" v="1097" actId="165"/>
          <ac:grpSpMkLst>
            <pc:docMk/>
            <pc:sldMk cId="3235383243" sldId="520"/>
            <ac:grpSpMk id="5" creationId="{8622C2C0-A0C9-4BB1-BDC0-8D706F426D33}"/>
          </ac:grpSpMkLst>
        </pc:grpChg>
        <pc:grpChg chg="mod topLvl">
          <ac:chgData name="Chris Monaco" userId="a040fa15ee5e5273" providerId="LiveId" clId="{52173A7D-3EA3-4CE7-BFEE-2265E0675C8D}" dt="2019-09-21T17:57:25.636" v="1100" actId="164"/>
          <ac:grpSpMkLst>
            <pc:docMk/>
            <pc:sldMk cId="3235383243" sldId="520"/>
            <ac:grpSpMk id="6" creationId="{77926AD5-5C89-4A9B-9D42-3EE1F55F556D}"/>
          </ac:grpSpMkLst>
        </pc:grpChg>
        <pc:grpChg chg="mod topLvl">
          <ac:chgData name="Chris Monaco" userId="a040fa15ee5e5273" providerId="LiveId" clId="{52173A7D-3EA3-4CE7-BFEE-2265E0675C8D}" dt="2019-09-21T17:57:25.636" v="1100" actId="164"/>
          <ac:grpSpMkLst>
            <pc:docMk/>
            <pc:sldMk cId="3235383243" sldId="520"/>
            <ac:grpSpMk id="7" creationId="{D3829399-B5A1-4F97-9D9E-C623E696D986}"/>
          </ac:grpSpMkLst>
        </pc:grpChg>
        <pc:grpChg chg="mod topLvl">
          <ac:chgData name="Chris Monaco" userId="a040fa15ee5e5273" providerId="LiveId" clId="{52173A7D-3EA3-4CE7-BFEE-2265E0675C8D}" dt="2019-09-21T17:57:25.636" v="1100" actId="164"/>
          <ac:grpSpMkLst>
            <pc:docMk/>
            <pc:sldMk cId="3235383243" sldId="520"/>
            <ac:grpSpMk id="8" creationId="{1E95EC7F-8154-40DB-8B2E-548753AC5CAF}"/>
          </ac:grpSpMkLst>
        </pc:grpChg>
        <pc:grpChg chg="mod topLvl">
          <ac:chgData name="Chris Monaco" userId="a040fa15ee5e5273" providerId="LiveId" clId="{52173A7D-3EA3-4CE7-BFEE-2265E0675C8D}" dt="2019-09-21T17:57:25.636" v="1100" actId="164"/>
          <ac:grpSpMkLst>
            <pc:docMk/>
            <pc:sldMk cId="3235383243" sldId="520"/>
            <ac:grpSpMk id="9" creationId="{0FB8E627-4FC2-40C9-829D-55BD327A1C04}"/>
          </ac:grpSpMkLst>
        </pc:grpChg>
        <pc:grpChg chg="mod topLvl">
          <ac:chgData name="Chris Monaco" userId="a040fa15ee5e5273" providerId="LiveId" clId="{52173A7D-3EA3-4CE7-BFEE-2265E0675C8D}" dt="2019-09-21T17:57:25.636" v="1100" actId="164"/>
          <ac:grpSpMkLst>
            <pc:docMk/>
            <pc:sldMk cId="3235383243" sldId="520"/>
            <ac:grpSpMk id="10" creationId="{6A49D5AE-F285-481E-948A-C4828C7312DD}"/>
          </ac:grpSpMkLst>
        </pc:grpChg>
        <pc:grpChg chg="add">
          <ac:chgData name="Chris Monaco" userId="a040fa15ee5e5273" providerId="LiveId" clId="{52173A7D-3EA3-4CE7-BFEE-2265E0675C8D}" dt="2019-09-21T17:56:04.951" v="1093"/>
          <ac:grpSpMkLst>
            <pc:docMk/>
            <pc:sldMk cId="3235383243" sldId="520"/>
            <ac:grpSpMk id="27" creationId="{439FB9CC-1BE0-48D3-BD05-91D6B163793B}"/>
          </ac:grpSpMkLst>
        </pc:grpChg>
        <pc:grpChg chg="add del mod">
          <ac:chgData name="Chris Monaco" userId="a040fa15ee5e5273" providerId="LiveId" clId="{52173A7D-3EA3-4CE7-BFEE-2265E0675C8D}" dt="2019-09-21T17:57:31.807" v="1105" actId="478"/>
          <ac:grpSpMkLst>
            <pc:docMk/>
            <pc:sldMk cId="3235383243" sldId="520"/>
            <ac:grpSpMk id="49" creationId="{2EA78BC7-A726-46D9-89AD-EEEC796F493B}"/>
          </ac:grpSpMkLst>
        </pc:grpChg>
        <pc:grpChg chg="add del mod">
          <ac:chgData name="Chris Monaco" userId="a040fa15ee5e5273" providerId="LiveId" clId="{52173A7D-3EA3-4CE7-BFEE-2265E0675C8D}" dt="2019-09-21T17:57:28.776" v="1102"/>
          <ac:grpSpMkLst>
            <pc:docMk/>
            <pc:sldMk cId="3235383243" sldId="520"/>
            <ac:grpSpMk id="50" creationId="{B6DB3596-F218-4C06-9492-BB8138A9191D}"/>
          </ac:grpSpMkLst>
        </pc:grpChg>
        <pc:grpChg chg="mod">
          <ac:chgData name="Chris Monaco" userId="a040fa15ee5e5273" providerId="LiveId" clId="{52173A7D-3EA3-4CE7-BFEE-2265E0675C8D}" dt="2019-09-21T17:57:26.761" v="1101"/>
          <ac:grpSpMkLst>
            <pc:docMk/>
            <pc:sldMk cId="3235383243" sldId="520"/>
            <ac:grpSpMk id="51" creationId="{3E1E6B10-40CE-40B2-96B2-95228A9D0FD2}"/>
          </ac:grpSpMkLst>
        </pc:grpChg>
        <pc:grpChg chg="mod">
          <ac:chgData name="Chris Monaco" userId="a040fa15ee5e5273" providerId="LiveId" clId="{52173A7D-3EA3-4CE7-BFEE-2265E0675C8D}" dt="2019-09-21T17:57:26.761" v="1101"/>
          <ac:grpSpMkLst>
            <pc:docMk/>
            <pc:sldMk cId="3235383243" sldId="520"/>
            <ac:grpSpMk id="52" creationId="{A9310E4D-EB5F-4D52-A075-0225353B70CC}"/>
          </ac:grpSpMkLst>
        </pc:grpChg>
        <pc:grpChg chg="mod">
          <ac:chgData name="Chris Monaco" userId="a040fa15ee5e5273" providerId="LiveId" clId="{52173A7D-3EA3-4CE7-BFEE-2265E0675C8D}" dt="2019-09-21T17:57:26.761" v="1101"/>
          <ac:grpSpMkLst>
            <pc:docMk/>
            <pc:sldMk cId="3235383243" sldId="520"/>
            <ac:grpSpMk id="53" creationId="{163CE25D-DD25-45DE-9EAC-74A1FC619ABA}"/>
          </ac:grpSpMkLst>
        </pc:grpChg>
        <pc:grpChg chg="mod">
          <ac:chgData name="Chris Monaco" userId="a040fa15ee5e5273" providerId="LiveId" clId="{52173A7D-3EA3-4CE7-BFEE-2265E0675C8D}" dt="2019-09-21T17:57:26.761" v="1101"/>
          <ac:grpSpMkLst>
            <pc:docMk/>
            <pc:sldMk cId="3235383243" sldId="520"/>
            <ac:grpSpMk id="54" creationId="{3C3972AC-89DC-4DCD-96C2-53FAC5C1CC76}"/>
          </ac:grpSpMkLst>
        </pc:grpChg>
        <pc:grpChg chg="mod">
          <ac:chgData name="Chris Monaco" userId="a040fa15ee5e5273" providerId="LiveId" clId="{52173A7D-3EA3-4CE7-BFEE-2265E0675C8D}" dt="2019-09-21T17:57:26.761" v="1101"/>
          <ac:grpSpMkLst>
            <pc:docMk/>
            <pc:sldMk cId="3235383243" sldId="520"/>
            <ac:grpSpMk id="55" creationId="{8648C2C3-3DA8-4E3A-8405-11C266B7DD80}"/>
          </ac:grpSpMkLst>
        </pc:grpChg>
        <pc:grpChg chg="mod">
          <ac:chgData name="Chris Monaco" userId="a040fa15ee5e5273" providerId="LiveId" clId="{52173A7D-3EA3-4CE7-BFEE-2265E0675C8D}" dt="2019-09-21T17:57:26.761" v="1101"/>
          <ac:grpSpMkLst>
            <pc:docMk/>
            <pc:sldMk cId="3235383243" sldId="520"/>
            <ac:grpSpMk id="60" creationId="{A43BBF3B-7892-4C4E-81E6-C4A2E4AA5C38}"/>
          </ac:grpSpMkLst>
        </pc:grpChg>
        <pc:grpChg chg="mod">
          <ac:chgData name="Chris Monaco" userId="a040fa15ee5e5273" providerId="LiveId" clId="{52173A7D-3EA3-4CE7-BFEE-2265E0675C8D}" dt="2019-09-21T17:57:26.761" v="1101"/>
          <ac:grpSpMkLst>
            <pc:docMk/>
            <pc:sldMk cId="3235383243" sldId="520"/>
            <ac:grpSpMk id="64" creationId="{C72CB46E-B1DA-406E-ACFA-0E64114202EE}"/>
          </ac:grpSpMkLst>
        </pc:grpChg>
        <pc:grpChg chg="mod">
          <ac:chgData name="Chris Monaco" userId="a040fa15ee5e5273" providerId="LiveId" clId="{52173A7D-3EA3-4CE7-BFEE-2265E0675C8D}" dt="2019-09-21T17:57:26.761" v="1101"/>
          <ac:grpSpMkLst>
            <pc:docMk/>
            <pc:sldMk cId="3235383243" sldId="520"/>
            <ac:grpSpMk id="68" creationId="{AA3AA340-B409-4770-80FA-25B7A8D54987}"/>
          </ac:grpSpMkLst>
        </pc:grpChg>
        <pc:grpChg chg="add mod">
          <ac:chgData name="Chris Monaco" userId="a040fa15ee5e5273" providerId="LiveId" clId="{52173A7D-3EA3-4CE7-BFEE-2265E0675C8D}" dt="2019-09-21T18:05:02.809" v="1295" actId="164"/>
          <ac:grpSpMkLst>
            <pc:docMk/>
            <pc:sldMk cId="3235383243" sldId="520"/>
            <ac:grpSpMk id="76" creationId="{BF965ACA-A6C8-452A-A89D-3BCD4570B13A}"/>
          </ac:grpSpMkLst>
        </pc:grpChg>
        <pc:grpChg chg="add mod">
          <ac:chgData name="Chris Monaco" userId="a040fa15ee5e5273" providerId="LiveId" clId="{52173A7D-3EA3-4CE7-BFEE-2265E0675C8D}" dt="2019-09-21T18:05:31.671" v="1306" actId="688"/>
          <ac:grpSpMkLst>
            <pc:docMk/>
            <pc:sldMk cId="3235383243" sldId="520"/>
            <ac:grpSpMk id="84" creationId="{334DBBBE-ED6C-468A-8B9E-E390BBED0769}"/>
          </ac:grpSpMkLst>
        </pc:grpChg>
        <pc:picChg chg="add mod">
          <ac:chgData name="Chris Monaco" userId="a040fa15ee5e5273" providerId="LiveId" clId="{52173A7D-3EA3-4CE7-BFEE-2265E0675C8D}" dt="2019-09-21T18:04:53.687" v="1294" actId="1076"/>
          <ac:picMkLst>
            <pc:docMk/>
            <pc:sldMk cId="3235383243" sldId="520"/>
            <ac:picMk id="72" creationId="{66B54657-83E7-412A-A95A-9A57F0E3C390}"/>
          </ac:picMkLst>
        </pc:picChg>
        <pc:picChg chg="add mod">
          <ac:chgData name="Chris Monaco" userId="a040fa15ee5e5273" providerId="LiveId" clId="{52173A7D-3EA3-4CE7-BFEE-2265E0675C8D}" dt="2019-09-21T18:05:02.809" v="1295" actId="164"/>
          <ac:picMkLst>
            <pc:docMk/>
            <pc:sldMk cId="3235383243" sldId="520"/>
            <ac:picMk id="79" creationId="{42EECA75-5F73-4978-93FF-7FFD6997D628}"/>
          </ac:picMkLst>
        </pc:picChg>
        <pc:picChg chg="add mod">
          <ac:chgData name="Chris Monaco" userId="a040fa15ee5e5273" providerId="LiveId" clId="{52173A7D-3EA3-4CE7-BFEE-2265E0675C8D}" dt="2019-09-21T18:10:31.130" v="1334"/>
          <ac:picMkLst>
            <pc:docMk/>
            <pc:sldMk cId="3235383243" sldId="520"/>
            <ac:picMk id="85" creationId="{5A11A58A-3FC5-4D34-8B0A-BD14401A09BD}"/>
          </ac:picMkLst>
        </pc:picChg>
      </pc:sldChg>
      <pc:sldChg chg="add">
        <pc:chgData name="Chris Monaco" userId="a040fa15ee5e5273" providerId="LiveId" clId="{52173A7D-3EA3-4CE7-BFEE-2265E0675C8D}" dt="2019-09-21T18:01:14.449" v="1239"/>
        <pc:sldMkLst>
          <pc:docMk/>
          <pc:sldMk cId="3265642282" sldId="521"/>
        </pc:sldMkLst>
      </pc:sldChg>
      <pc:sldChg chg="addSp delSp modSp add ord">
        <pc:chgData name="Chris Monaco" userId="a040fa15ee5e5273" providerId="LiveId" clId="{52173A7D-3EA3-4CE7-BFEE-2265E0675C8D}" dt="2019-09-21T18:59:08.777" v="2433"/>
        <pc:sldMkLst>
          <pc:docMk/>
          <pc:sldMk cId="3665945150" sldId="522"/>
        </pc:sldMkLst>
        <pc:spChg chg="del">
          <ac:chgData name="Chris Monaco" userId="a040fa15ee5e5273" providerId="LiveId" clId="{52173A7D-3EA3-4CE7-BFEE-2265E0675C8D}" dt="2019-09-21T18:20:31.506" v="1589"/>
          <ac:spMkLst>
            <pc:docMk/>
            <pc:sldMk cId="3665945150" sldId="522"/>
            <ac:spMk id="2" creationId="{AFEE7637-80D6-443A-B75B-2A25ED94B189}"/>
          </ac:spMkLst>
        </pc:spChg>
        <pc:spChg chg="del">
          <ac:chgData name="Chris Monaco" userId="a040fa15ee5e5273" providerId="LiveId" clId="{52173A7D-3EA3-4CE7-BFEE-2265E0675C8D}" dt="2019-09-21T18:20:31.506" v="1589"/>
          <ac:spMkLst>
            <pc:docMk/>
            <pc:sldMk cId="3665945150" sldId="522"/>
            <ac:spMk id="3" creationId="{092F80F6-5432-4077-AF48-8ABBB0148323}"/>
          </ac:spMkLst>
        </pc:spChg>
        <pc:spChg chg="add mod">
          <ac:chgData name="Chris Monaco" userId="a040fa15ee5e5273" providerId="LiveId" clId="{52173A7D-3EA3-4CE7-BFEE-2265E0675C8D}" dt="2019-09-21T18:56:34.697" v="2416" actId="20577"/>
          <ac:spMkLst>
            <pc:docMk/>
            <pc:sldMk cId="3665945150" sldId="522"/>
            <ac:spMk id="5" creationId="{A9B62B00-10E0-4CC1-9F5D-09C5DFADA0E0}"/>
          </ac:spMkLst>
        </pc:spChg>
        <pc:spChg chg="add del mod">
          <ac:chgData name="Chris Monaco" userId="a040fa15ee5e5273" providerId="LiveId" clId="{52173A7D-3EA3-4CE7-BFEE-2265E0675C8D}" dt="2019-09-21T18:25:36.127" v="1607" actId="478"/>
          <ac:spMkLst>
            <pc:docMk/>
            <pc:sldMk cId="3665945150" sldId="522"/>
            <ac:spMk id="6" creationId="{0DFF575B-1D41-4263-B813-3AAA2DA56705}"/>
          </ac:spMkLst>
        </pc:spChg>
        <pc:spChg chg="add del mod">
          <ac:chgData name="Chris Monaco" userId="a040fa15ee5e5273" providerId="LiveId" clId="{52173A7D-3EA3-4CE7-BFEE-2265E0675C8D}" dt="2019-09-21T18:55:44.870" v="2398"/>
          <ac:spMkLst>
            <pc:docMk/>
            <pc:sldMk cId="3665945150" sldId="522"/>
            <ac:spMk id="7" creationId="{AF5B9F27-07CB-41D3-8B73-EBC8D0E9C651}"/>
          </ac:spMkLst>
        </pc:spChg>
        <pc:spChg chg="add del mod">
          <ac:chgData name="Chris Monaco" userId="a040fa15ee5e5273" providerId="LiveId" clId="{52173A7D-3EA3-4CE7-BFEE-2265E0675C8D}" dt="2019-09-21T18:55:25.787" v="2389"/>
          <ac:spMkLst>
            <pc:docMk/>
            <pc:sldMk cId="3665945150" sldId="522"/>
            <ac:spMk id="8" creationId="{A84A9619-05C5-4DFF-B8FC-45216D738347}"/>
          </ac:spMkLst>
        </pc:spChg>
        <pc:spChg chg="add mod">
          <ac:chgData name="Chris Monaco" userId="a040fa15ee5e5273" providerId="LiveId" clId="{52173A7D-3EA3-4CE7-BFEE-2265E0675C8D}" dt="2019-09-21T18:58:05.143" v="2423" actId="120"/>
          <ac:spMkLst>
            <pc:docMk/>
            <pc:sldMk cId="3665945150" sldId="522"/>
            <ac:spMk id="9" creationId="{2393C06D-734E-4565-AAEA-4F4D708D8D56}"/>
          </ac:spMkLst>
        </pc:spChg>
      </pc:sldChg>
      <pc:sldChg chg="addSp delSp modSp add">
        <pc:chgData name="Chris Monaco" userId="a040fa15ee5e5273" providerId="LiveId" clId="{52173A7D-3EA3-4CE7-BFEE-2265E0675C8D}" dt="2019-09-21T18:54:24.892" v="2383" actId="20577"/>
        <pc:sldMkLst>
          <pc:docMk/>
          <pc:sldMk cId="2826437280" sldId="523"/>
        </pc:sldMkLst>
        <pc:spChg chg="mod">
          <ac:chgData name="Chris Monaco" userId="a040fa15ee5e5273" providerId="LiveId" clId="{52173A7D-3EA3-4CE7-BFEE-2265E0675C8D}" dt="2019-09-21T18:54:24.892" v="2383" actId="20577"/>
          <ac:spMkLst>
            <pc:docMk/>
            <pc:sldMk cId="2826437280" sldId="523"/>
            <ac:spMk id="2" creationId="{A3F74B96-E67E-4DF0-A268-E41DA2396609}"/>
          </ac:spMkLst>
        </pc:spChg>
        <pc:spChg chg="del">
          <ac:chgData name="Chris Monaco" userId="a040fa15ee5e5273" providerId="LiveId" clId="{52173A7D-3EA3-4CE7-BFEE-2265E0675C8D}" dt="2019-09-21T18:35:25.760" v="2113" actId="478"/>
          <ac:spMkLst>
            <pc:docMk/>
            <pc:sldMk cId="2826437280" sldId="523"/>
            <ac:spMk id="3" creationId="{18D445BD-71AC-47D9-BD45-CC3D13885D43}"/>
          </ac:spMkLst>
        </pc:spChg>
        <pc:spChg chg="mod">
          <ac:chgData name="Chris Monaco" userId="a040fa15ee5e5273" providerId="LiveId" clId="{52173A7D-3EA3-4CE7-BFEE-2265E0675C8D}" dt="2019-09-21T18:35:30.431" v="2121" actId="20577"/>
          <ac:spMkLst>
            <pc:docMk/>
            <pc:sldMk cId="2826437280" sldId="523"/>
            <ac:spMk id="7" creationId="{08D94B4D-6DB5-4ADB-87A7-9FCAC6C6E7A5}"/>
          </ac:spMkLst>
        </pc:spChg>
        <pc:spChg chg="add">
          <ac:chgData name="Chris Monaco" userId="a040fa15ee5e5273" providerId="LiveId" clId="{52173A7D-3EA3-4CE7-BFEE-2265E0675C8D}" dt="2019-09-21T18:35:26.088" v="2114"/>
          <ac:spMkLst>
            <pc:docMk/>
            <pc:sldMk cId="2826437280" sldId="523"/>
            <ac:spMk id="8" creationId="{4C3BE56B-1E58-4CC0-A47B-7A391FD8114A}"/>
          </ac:spMkLst>
        </pc:spChg>
        <pc:spChg chg="mod">
          <ac:chgData name="Chris Monaco" userId="a040fa15ee5e5273" providerId="LiveId" clId="{52173A7D-3EA3-4CE7-BFEE-2265E0675C8D}" dt="2019-09-21T18:35:33.290" v="2128" actId="20577"/>
          <ac:spMkLst>
            <pc:docMk/>
            <pc:sldMk cId="2826437280" sldId="523"/>
            <ac:spMk id="11" creationId="{63C80310-5C04-4C7C-B82E-30F826A00A40}"/>
          </ac:spMkLst>
        </pc:spChg>
        <pc:spChg chg="add mod">
          <ac:chgData name="Chris Monaco" userId="a040fa15ee5e5273" providerId="LiveId" clId="{52173A7D-3EA3-4CE7-BFEE-2265E0675C8D}" dt="2019-09-21T18:53:22.182" v="2307" actId="1076"/>
          <ac:spMkLst>
            <pc:docMk/>
            <pc:sldMk cId="2826437280" sldId="523"/>
            <ac:spMk id="12" creationId="{65AF08B3-639D-4E20-BC4D-1B25020F1656}"/>
          </ac:spMkLst>
        </pc:spChg>
        <pc:spChg chg="add del">
          <ac:chgData name="Chris Monaco" userId="a040fa15ee5e5273" providerId="LiveId" clId="{52173A7D-3EA3-4CE7-BFEE-2265E0675C8D}" dt="2019-09-21T18:37:45.951" v="2139"/>
          <ac:spMkLst>
            <pc:docMk/>
            <pc:sldMk cId="2826437280" sldId="523"/>
            <ac:spMk id="14" creationId="{4A9F5256-DDCC-4B05-BEC6-1C30B25CEECF}"/>
          </ac:spMkLst>
        </pc:spChg>
        <pc:spChg chg="add del">
          <ac:chgData name="Chris Monaco" userId="a040fa15ee5e5273" providerId="LiveId" clId="{52173A7D-3EA3-4CE7-BFEE-2265E0675C8D}" dt="2019-09-21T18:37:45.951" v="2139"/>
          <ac:spMkLst>
            <pc:docMk/>
            <pc:sldMk cId="2826437280" sldId="523"/>
            <ac:spMk id="15" creationId="{E97582BC-0E56-4E75-80F8-C57AFA26DACA}"/>
          </ac:spMkLst>
        </pc:spChg>
        <pc:spChg chg="add mod">
          <ac:chgData name="Chris Monaco" userId="a040fa15ee5e5273" providerId="LiveId" clId="{52173A7D-3EA3-4CE7-BFEE-2265E0675C8D}" dt="2019-09-21T18:53:31.133" v="2308" actId="164"/>
          <ac:spMkLst>
            <pc:docMk/>
            <pc:sldMk cId="2826437280" sldId="523"/>
            <ac:spMk id="21" creationId="{1B66DF95-1063-4BF5-8060-D36481F1132C}"/>
          </ac:spMkLst>
        </pc:spChg>
        <pc:spChg chg="add del mod">
          <ac:chgData name="Chris Monaco" userId="a040fa15ee5e5273" providerId="LiveId" clId="{52173A7D-3EA3-4CE7-BFEE-2265E0675C8D}" dt="2019-09-21T18:49:54.841" v="2274" actId="478"/>
          <ac:spMkLst>
            <pc:docMk/>
            <pc:sldMk cId="2826437280" sldId="523"/>
            <ac:spMk id="22" creationId="{8844473A-2646-4548-B5B5-44A981401D06}"/>
          </ac:spMkLst>
        </pc:spChg>
        <pc:spChg chg="add del mod">
          <ac:chgData name="Chris Monaco" userId="a040fa15ee5e5273" providerId="LiveId" clId="{52173A7D-3EA3-4CE7-BFEE-2265E0675C8D}" dt="2019-09-21T18:45:56.025" v="2218" actId="478"/>
          <ac:spMkLst>
            <pc:docMk/>
            <pc:sldMk cId="2826437280" sldId="523"/>
            <ac:spMk id="23" creationId="{A9FC14F9-8799-41C4-BCDE-B21D155305A3}"/>
          </ac:spMkLst>
        </pc:spChg>
        <pc:spChg chg="add del mod">
          <ac:chgData name="Chris Monaco" userId="a040fa15ee5e5273" providerId="LiveId" clId="{52173A7D-3EA3-4CE7-BFEE-2265E0675C8D}" dt="2019-09-21T18:45:54.510" v="2217" actId="478"/>
          <ac:spMkLst>
            <pc:docMk/>
            <pc:sldMk cId="2826437280" sldId="523"/>
            <ac:spMk id="24" creationId="{7493ACFE-F150-4576-9FFA-D0A673199BB7}"/>
          </ac:spMkLst>
        </pc:spChg>
        <pc:spChg chg="add del mod">
          <ac:chgData name="Chris Monaco" userId="a040fa15ee5e5273" providerId="LiveId" clId="{52173A7D-3EA3-4CE7-BFEE-2265E0675C8D}" dt="2019-09-21T18:45:57.259" v="2219" actId="478"/>
          <ac:spMkLst>
            <pc:docMk/>
            <pc:sldMk cId="2826437280" sldId="523"/>
            <ac:spMk id="25" creationId="{16B7DF56-9827-4524-B6A0-E8A1C8D54653}"/>
          </ac:spMkLst>
        </pc:spChg>
        <pc:spChg chg="add mod">
          <ac:chgData name="Chris Monaco" userId="a040fa15ee5e5273" providerId="LiveId" clId="{52173A7D-3EA3-4CE7-BFEE-2265E0675C8D}" dt="2019-09-21T18:53:31.133" v="2308" actId="164"/>
          <ac:spMkLst>
            <pc:docMk/>
            <pc:sldMk cId="2826437280" sldId="523"/>
            <ac:spMk id="26" creationId="{CD9D53A8-88E1-45A1-A28F-63242AFABA39}"/>
          </ac:spMkLst>
        </pc:spChg>
        <pc:spChg chg="add mod">
          <ac:chgData name="Chris Monaco" userId="a040fa15ee5e5273" providerId="LiveId" clId="{52173A7D-3EA3-4CE7-BFEE-2265E0675C8D}" dt="2019-09-21T18:53:31.133" v="2308" actId="164"/>
          <ac:spMkLst>
            <pc:docMk/>
            <pc:sldMk cId="2826437280" sldId="523"/>
            <ac:spMk id="27" creationId="{FEEF10DE-0B3E-4457-BC17-A66FB33CC8E9}"/>
          </ac:spMkLst>
        </pc:spChg>
        <pc:spChg chg="add mod">
          <ac:chgData name="Chris Monaco" userId="a040fa15ee5e5273" providerId="LiveId" clId="{52173A7D-3EA3-4CE7-BFEE-2265E0675C8D}" dt="2019-09-21T18:53:31.133" v="2308" actId="164"/>
          <ac:spMkLst>
            <pc:docMk/>
            <pc:sldMk cId="2826437280" sldId="523"/>
            <ac:spMk id="28" creationId="{F519AD5C-F559-4DF4-BEB1-F7988CEA334B}"/>
          </ac:spMkLst>
        </pc:spChg>
        <pc:spChg chg="add mod">
          <ac:chgData name="Chris Monaco" userId="a040fa15ee5e5273" providerId="LiveId" clId="{52173A7D-3EA3-4CE7-BFEE-2265E0675C8D}" dt="2019-09-21T18:53:31.133" v="2308" actId="164"/>
          <ac:spMkLst>
            <pc:docMk/>
            <pc:sldMk cId="2826437280" sldId="523"/>
            <ac:spMk id="29" creationId="{F39D2E55-4101-4646-B2C7-75561FA78539}"/>
          </ac:spMkLst>
        </pc:spChg>
        <pc:spChg chg="add mod">
          <ac:chgData name="Chris Monaco" userId="a040fa15ee5e5273" providerId="LiveId" clId="{52173A7D-3EA3-4CE7-BFEE-2265E0675C8D}" dt="2019-09-21T18:53:31.133" v="2308" actId="164"/>
          <ac:spMkLst>
            <pc:docMk/>
            <pc:sldMk cId="2826437280" sldId="523"/>
            <ac:spMk id="30" creationId="{85DCA3EC-D0C4-44A1-BD46-56BAB4698C38}"/>
          </ac:spMkLst>
        </pc:spChg>
        <pc:spChg chg="add mod">
          <ac:chgData name="Chris Monaco" userId="a040fa15ee5e5273" providerId="LiveId" clId="{52173A7D-3EA3-4CE7-BFEE-2265E0675C8D}" dt="2019-09-21T18:53:31.133" v="2308" actId="164"/>
          <ac:spMkLst>
            <pc:docMk/>
            <pc:sldMk cId="2826437280" sldId="523"/>
            <ac:spMk id="31" creationId="{55327D20-ADC7-4BA0-84FB-5E88FC514785}"/>
          </ac:spMkLst>
        </pc:spChg>
        <pc:spChg chg="add del">
          <ac:chgData name="Chris Monaco" userId="a040fa15ee5e5273" providerId="LiveId" clId="{52173A7D-3EA3-4CE7-BFEE-2265E0675C8D}" dt="2019-09-21T18:48:51.197" v="2272" actId="478"/>
          <ac:spMkLst>
            <pc:docMk/>
            <pc:sldMk cId="2826437280" sldId="523"/>
            <ac:spMk id="32" creationId="{BAF70D65-4662-45E7-8CEA-1FC1C5D03A64}"/>
          </ac:spMkLst>
        </pc:spChg>
        <pc:spChg chg="add mod">
          <ac:chgData name="Chris Monaco" userId="a040fa15ee5e5273" providerId="LiveId" clId="{52173A7D-3EA3-4CE7-BFEE-2265E0675C8D}" dt="2019-09-21T18:53:31.133" v="2308" actId="164"/>
          <ac:spMkLst>
            <pc:docMk/>
            <pc:sldMk cId="2826437280" sldId="523"/>
            <ac:spMk id="35" creationId="{590D1C4B-F561-4B34-B961-4C1352D93860}"/>
          </ac:spMkLst>
        </pc:spChg>
        <pc:spChg chg="add mod">
          <ac:chgData name="Chris Monaco" userId="a040fa15ee5e5273" providerId="LiveId" clId="{52173A7D-3EA3-4CE7-BFEE-2265E0675C8D}" dt="2019-09-21T18:53:31.133" v="2308" actId="164"/>
          <ac:spMkLst>
            <pc:docMk/>
            <pc:sldMk cId="2826437280" sldId="523"/>
            <ac:spMk id="36" creationId="{3952648F-1A35-4D35-986E-88DBBD85F294}"/>
          </ac:spMkLst>
        </pc:spChg>
        <pc:grpChg chg="add">
          <ac:chgData name="Chris Monaco" userId="a040fa15ee5e5273" providerId="LiveId" clId="{52173A7D-3EA3-4CE7-BFEE-2265E0675C8D}" dt="2019-09-21T18:35:26.088" v="2114"/>
          <ac:grpSpMkLst>
            <pc:docMk/>
            <pc:sldMk cId="2826437280" sldId="523"/>
            <ac:grpSpMk id="5" creationId="{51C2CAE8-11A8-4FD2-84A5-1E799A7BD089}"/>
          </ac:grpSpMkLst>
        </pc:grpChg>
        <pc:grpChg chg="add">
          <ac:chgData name="Chris Monaco" userId="a040fa15ee5e5273" providerId="LiveId" clId="{52173A7D-3EA3-4CE7-BFEE-2265E0675C8D}" dt="2019-09-21T18:35:26.088" v="2114"/>
          <ac:grpSpMkLst>
            <pc:docMk/>
            <pc:sldMk cId="2826437280" sldId="523"/>
            <ac:grpSpMk id="9" creationId="{690FAA17-D813-40D5-B50C-50D9EAF548A0}"/>
          </ac:grpSpMkLst>
        </pc:grpChg>
        <pc:grpChg chg="add del mod">
          <ac:chgData name="Chris Monaco" userId="a040fa15ee5e5273" providerId="LiveId" clId="{52173A7D-3EA3-4CE7-BFEE-2265E0675C8D}" dt="2019-09-21T18:38:25.641" v="2146" actId="478"/>
          <ac:grpSpMkLst>
            <pc:docMk/>
            <pc:sldMk cId="2826437280" sldId="523"/>
            <ac:grpSpMk id="16" creationId="{BE78BF12-71FB-406A-B11B-2C42A30B5D65}"/>
          </ac:grpSpMkLst>
        </pc:grpChg>
        <pc:grpChg chg="add mod">
          <ac:chgData name="Chris Monaco" userId="a040fa15ee5e5273" providerId="LiveId" clId="{52173A7D-3EA3-4CE7-BFEE-2265E0675C8D}" dt="2019-09-21T18:53:35.335" v="2309" actId="1076"/>
          <ac:grpSpMkLst>
            <pc:docMk/>
            <pc:sldMk cId="2826437280" sldId="523"/>
            <ac:grpSpMk id="37" creationId="{28E3E72D-762A-4AE7-BC86-BCE0CFAEDB19}"/>
          </ac:grpSpMkLst>
        </pc:grpChg>
        <pc:picChg chg="add mod">
          <ac:chgData name="Chris Monaco" userId="a040fa15ee5e5273" providerId="LiveId" clId="{52173A7D-3EA3-4CE7-BFEE-2265E0675C8D}" dt="2019-09-21T18:35:49.501" v="2137" actId="1037"/>
          <ac:picMkLst>
            <pc:docMk/>
            <pc:sldMk cId="2826437280" sldId="523"/>
            <ac:picMk id="13" creationId="{E2138326-3EBD-4B8A-ABB7-53B25D248094}"/>
          </ac:picMkLst>
        </pc:picChg>
        <pc:picChg chg="add mod">
          <ac:chgData name="Chris Monaco" userId="a040fa15ee5e5273" providerId="LiveId" clId="{52173A7D-3EA3-4CE7-BFEE-2265E0675C8D}" dt="2019-09-21T18:38:34.218" v="2148" actId="14100"/>
          <ac:picMkLst>
            <pc:docMk/>
            <pc:sldMk cId="2826437280" sldId="523"/>
            <ac:picMk id="20" creationId="{60E8DD2E-743E-40C6-A98F-D1B9BCC1420D}"/>
          </ac:picMkLst>
        </pc:picChg>
        <pc:cxnChg chg="add mod">
          <ac:chgData name="Chris Monaco" userId="a040fa15ee5e5273" providerId="LiveId" clId="{52173A7D-3EA3-4CE7-BFEE-2265E0675C8D}" dt="2019-09-21T18:53:31.133" v="2308" actId="164"/>
          <ac:cxnSpMkLst>
            <pc:docMk/>
            <pc:sldMk cId="2826437280" sldId="523"/>
            <ac:cxnSpMk id="34" creationId="{F5FA08DA-055B-460B-8090-9FCE6D309B69}"/>
          </ac:cxnSpMkLst>
        </pc:cxnChg>
      </pc:sldChg>
      <pc:sldChg chg="modSp add ord">
        <pc:chgData name="Chris Monaco" userId="a040fa15ee5e5273" providerId="LiveId" clId="{52173A7D-3EA3-4CE7-BFEE-2265E0675C8D}" dt="2019-09-21T18:59:08.777" v="2433"/>
        <pc:sldMkLst>
          <pc:docMk/>
          <pc:sldMk cId="2372569951" sldId="524"/>
        </pc:sldMkLst>
        <pc:spChg chg="mod">
          <ac:chgData name="Chris Monaco" userId="a040fa15ee5e5273" providerId="LiveId" clId="{52173A7D-3EA3-4CE7-BFEE-2265E0675C8D}" dt="2019-09-21T18:58:25.364" v="2426" actId="20577"/>
          <ac:spMkLst>
            <pc:docMk/>
            <pc:sldMk cId="2372569951" sldId="524"/>
            <ac:spMk id="5" creationId="{A9B62B00-10E0-4CC1-9F5D-09C5DFADA0E0}"/>
          </ac:spMkLst>
        </pc:spChg>
        <pc:spChg chg="mod">
          <ac:chgData name="Chris Monaco" userId="a040fa15ee5e5273" providerId="LiveId" clId="{52173A7D-3EA3-4CE7-BFEE-2265E0675C8D}" dt="2019-09-21T18:58:08.617" v="2424" actId="120"/>
          <ac:spMkLst>
            <pc:docMk/>
            <pc:sldMk cId="2372569951" sldId="524"/>
            <ac:spMk id="9" creationId="{2393C06D-734E-4565-AAEA-4F4D708D8D56}"/>
          </ac:spMkLst>
        </pc:spChg>
      </pc:sldChg>
      <pc:sldChg chg="add del">
        <pc:chgData name="Chris Monaco" userId="a040fa15ee5e5273" providerId="LiveId" clId="{52173A7D-3EA3-4CE7-BFEE-2265E0675C8D}" dt="2019-09-21T18:58:39.087" v="2429" actId="2696"/>
        <pc:sldMkLst>
          <pc:docMk/>
          <pc:sldMk cId="2389774106" sldId="525"/>
        </pc:sldMkLst>
      </pc:sldChg>
      <pc:sldChg chg="modSp add">
        <pc:chgData name="Chris Monaco" userId="a040fa15ee5e5273" providerId="LiveId" clId="{52173A7D-3EA3-4CE7-BFEE-2265E0675C8D}" dt="2019-09-21T18:59:59.012" v="2439" actId="120"/>
        <pc:sldMkLst>
          <pc:docMk/>
          <pc:sldMk cId="1025134648" sldId="526"/>
        </pc:sldMkLst>
        <pc:spChg chg="mod">
          <ac:chgData name="Chris Monaco" userId="a040fa15ee5e5273" providerId="LiveId" clId="{52173A7D-3EA3-4CE7-BFEE-2265E0675C8D}" dt="2019-09-21T18:58:41.900" v="2431" actId="20577"/>
          <ac:spMkLst>
            <pc:docMk/>
            <pc:sldMk cId="1025134648" sldId="526"/>
            <ac:spMk id="5" creationId="{A9B62B00-10E0-4CC1-9F5D-09C5DFADA0E0}"/>
          </ac:spMkLst>
        </pc:spChg>
        <pc:spChg chg="mod">
          <ac:chgData name="Chris Monaco" userId="a040fa15ee5e5273" providerId="LiveId" clId="{52173A7D-3EA3-4CE7-BFEE-2265E0675C8D}" dt="2019-09-21T18:59:59.012" v="2439" actId="120"/>
          <ac:spMkLst>
            <pc:docMk/>
            <pc:sldMk cId="1025134648" sldId="526"/>
            <ac:spMk id="9" creationId="{2393C06D-734E-4565-AAEA-4F4D708D8D56}"/>
          </ac:spMkLst>
        </pc:spChg>
      </pc:sldChg>
    </pc:docChg>
  </pc:docChgLst>
  <pc:docChgLst>
    <pc:chgData name="Chris Monaco" userId="a040fa15ee5e5273" providerId="LiveId" clId="{CBF89E29-BCF7-4622-822E-422C01F5F7BE}"/>
    <pc:docChg chg="undo custSel modSld">
      <pc:chgData name="Chris Monaco" userId="a040fa15ee5e5273" providerId="LiveId" clId="{CBF89E29-BCF7-4622-822E-422C01F5F7BE}" dt="2019-09-22T02:10:48.557" v="32" actId="1038"/>
      <pc:docMkLst>
        <pc:docMk/>
      </pc:docMkLst>
      <pc:sldChg chg="modSp">
        <pc:chgData name="Chris Monaco" userId="a040fa15ee5e5273" providerId="LiveId" clId="{CBF89E29-BCF7-4622-822E-422C01F5F7BE}" dt="2019-09-22T02:09:16.548" v="0" actId="1076"/>
        <pc:sldMkLst>
          <pc:docMk/>
          <pc:sldMk cId="353850596" sldId="519"/>
        </pc:sldMkLst>
        <pc:grpChg chg="mod">
          <ac:chgData name="Chris Monaco" userId="a040fa15ee5e5273" providerId="LiveId" clId="{CBF89E29-BCF7-4622-822E-422C01F5F7BE}" dt="2019-09-22T02:09:16.548" v="0" actId="1076"/>
          <ac:grpSpMkLst>
            <pc:docMk/>
            <pc:sldMk cId="353850596" sldId="519"/>
            <ac:grpSpMk id="32" creationId="{15E94992-6C50-4E59-9903-B5F5C9E2E6C9}"/>
          </ac:grpSpMkLst>
        </pc:grpChg>
      </pc:sldChg>
      <pc:sldChg chg="modSp">
        <pc:chgData name="Chris Monaco" userId="a040fa15ee5e5273" providerId="LiveId" clId="{CBF89E29-BCF7-4622-822E-422C01F5F7BE}" dt="2019-09-22T02:09:28.158" v="1" actId="1076"/>
        <pc:sldMkLst>
          <pc:docMk/>
          <pc:sldMk cId="3235383243" sldId="520"/>
        </pc:sldMkLst>
        <pc:grpChg chg="mod">
          <ac:chgData name="Chris Monaco" userId="a040fa15ee5e5273" providerId="LiveId" clId="{CBF89E29-BCF7-4622-822E-422C01F5F7BE}" dt="2019-09-22T02:09:28.158" v="1" actId="1076"/>
          <ac:grpSpMkLst>
            <pc:docMk/>
            <pc:sldMk cId="3235383243" sldId="520"/>
            <ac:grpSpMk id="27" creationId="{439FB9CC-1BE0-48D3-BD05-91D6B163793B}"/>
          </ac:grpSpMkLst>
        </pc:grpChg>
      </pc:sldChg>
      <pc:sldChg chg="addSp modSp">
        <pc:chgData name="Chris Monaco" userId="a040fa15ee5e5273" providerId="LiveId" clId="{CBF89E29-BCF7-4622-822E-422C01F5F7BE}" dt="2019-09-22T02:10:48.557" v="32" actId="1038"/>
        <pc:sldMkLst>
          <pc:docMk/>
          <pc:sldMk cId="2826437280" sldId="523"/>
        </pc:sldMkLst>
        <pc:spChg chg="add mod">
          <ac:chgData name="Chris Monaco" userId="a040fa15ee5e5273" providerId="LiveId" clId="{CBF89E29-BCF7-4622-822E-422C01F5F7BE}" dt="2019-09-22T02:10:48.557" v="32" actId="1038"/>
          <ac:spMkLst>
            <pc:docMk/>
            <pc:sldMk cId="2826437280" sldId="523"/>
            <ac:spMk id="3" creationId="{08EFE2BF-1528-458F-B553-872E69ABB776}"/>
          </ac:spMkLst>
        </pc:spChg>
        <pc:spChg chg="mod">
          <ac:chgData name="Chris Monaco" userId="a040fa15ee5e5273" providerId="LiveId" clId="{CBF89E29-BCF7-4622-822E-422C01F5F7BE}" dt="2019-09-22T02:10:40.043" v="23" actId="1076"/>
          <ac:spMkLst>
            <pc:docMk/>
            <pc:sldMk cId="2826437280" sldId="523"/>
            <ac:spMk id="8" creationId="{4C3BE56B-1E58-4CC0-A47B-7A391FD8114A}"/>
          </ac:spMkLst>
        </pc:spChg>
      </pc:sldChg>
    </pc:docChg>
  </pc:docChgLst>
  <pc:docChgLst>
    <pc:chgData name="Chris Monaco" userId="a040fa15ee5e5273" providerId="Windows Live" clId="Web-{DCB269CA-CF71-4D32-9391-79195AF1681C}"/>
    <pc:docChg chg="modSld">
      <pc:chgData name="Chris Monaco" userId="a040fa15ee5e5273" providerId="Windows Live" clId="Web-{DCB269CA-CF71-4D32-9391-79195AF1681C}" dt="2019-09-23T11:15:14.345" v="3953"/>
      <pc:docMkLst>
        <pc:docMk/>
      </pc:docMkLst>
      <pc:sldChg chg="modNotes">
        <pc:chgData name="Chris Monaco" userId="a040fa15ee5e5273" providerId="Windows Live" clId="Web-{DCB269CA-CF71-4D32-9391-79195AF1681C}" dt="2019-09-23T10:24:18.062" v="47"/>
        <pc:sldMkLst>
          <pc:docMk/>
          <pc:sldMk cId="2529361818" sldId="528"/>
        </pc:sldMkLst>
      </pc:sldChg>
      <pc:sldChg chg="modNotes">
        <pc:chgData name="Chris Monaco" userId="a040fa15ee5e5273" providerId="Windows Live" clId="Web-{DCB269CA-CF71-4D32-9391-79195AF1681C}" dt="2019-09-23T10:48:40.962" v="1827"/>
        <pc:sldMkLst>
          <pc:docMk/>
          <pc:sldMk cId="45214862" sldId="533"/>
        </pc:sldMkLst>
      </pc:sldChg>
      <pc:sldChg chg="modNotes">
        <pc:chgData name="Chris Monaco" userId="a040fa15ee5e5273" providerId="Windows Live" clId="Web-{DCB269CA-CF71-4D32-9391-79195AF1681C}" dt="2019-09-23T10:32:21.212" v="603"/>
        <pc:sldMkLst>
          <pc:docMk/>
          <pc:sldMk cId="918120937" sldId="534"/>
        </pc:sldMkLst>
      </pc:sldChg>
      <pc:sldChg chg="modNotes">
        <pc:chgData name="Chris Monaco" userId="a040fa15ee5e5273" providerId="Windows Live" clId="Web-{DCB269CA-CF71-4D32-9391-79195AF1681C}" dt="2019-09-23T10:59:58.923" v="2629"/>
        <pc:sldMkLst>
          <pc:docMk/>
          <pc:sldMk cId="4252781449" sldId="538"/>
        </pc:sldMkLst>
      </pc:sldChg>
      <pc:sldChg chg="modNotes">
        <pc:chgData name="Chris Monaco" userId="a040fa15ee5e5273" providerId="Windows Live" clId="Web-{DCB269CA-CF71-4D32-9391-79195AF1681C}" dt="2019-09-23T11:02:23.519" v="3031"/>
        <pc:sldMkLst>
          <pc:docMk/>
          <pc:sldMk cId="541997243" sldId="539"/>
        </pc:sldMkLst>
      </pc:sldChg>
      <pc:sldChg chg="modNotes">
        <pc:chgData name="Chris Monaco" userId="a040fa15ee5e5273" providerId="Windows Live" clId="Web-{DCB269CA-CF71-4D32-9391-79195AF1681C}" dt="2019-09-23T11:11:57.358" v="3586"/>
        <pc:sldMkLst>
          <pc:docMk/>
          <pc:sldMk cId="699177281" sldId="540"/>
        </pc:sldMkLst>
      </pc:sldChg>
      <pc:sldChg chg="delSp modNotes">
        <pc:chgData name="Chris Monaco" userId="a040fa15ee5e5273" providerId="Windows Live" clId="Web-{DCB269CA-CF71-4D32-9391-79195AF1681C}" dt="2019-09-23T11:15:14.345" v="3953"/>
        <pc:sldMkLst>
          <pc:docMk/>
          <pc:sldMk cId="1974258635" sldId="542"/>
        </pc:sldMkLst>
        <pc:spChg chg="del">
          <ac:chgData name="Chris Monaco" userId="a040fa15ee5e5273" providerId="Windows Live" clId="Web-{DCB269CA-CF71-4D32-9391-79195AF1681C}" dt="2019-09-23T10:55:41.086" v="2244"/>
          <ac:spMkLst>
            <pc:docMk/>
            <pc:sldMk cId="1974258635" sldId="542"/>
            <ac:spMk id="3" creationId="{4021CDF1-513E-4A95-A14A-AD1E38B782C2}"/>
          </ac:spMkLst>
        </pc:spChg>
      </pc:sldChg>
      <pc:sldChg chg="addSp modSp modNotes">
        <pc:chgData name="Chris Monaco" userId="a040fa15ee5e5273" providerId="Windows Live" clId="Web-{DCB269CA-CF71-4D32-9391-79195AF1681C}" dt="2019-09-23T11:14:53.110" v="3909"/>
        <pc:sldMkLst>
          <pc:docMk/>
          <pc:sldMk cId="2890398719" sldId="543"/>
        </pc:sldMkLst>
        <pc:spChg chg="add mod">
          <ac:chgData name="Chris Monaco" userId="a040fa15ee5e5273" providerId="Windows Live" clId="Web-{DCB269CA-CF71-4D32-9391-79195AF1681C}" dt="2019-09-23T10:55:33.914" v="2243" actId="1076"/>
          <ac:spMkLst>
            <pc:docMk/>
            <pc:sldMk cId="2890398719" sldId="543"/>
            <ac:spMk id="4" creationId="{112218C8-5284-48AC-B49E-3FA20BFE1E88}"/>
          </ac:spMkLst>
        </pc:spChg>
        <pc:spChg chg="mod">
          <ac:chgData name="Chris Monaco" userId="a040fa15ee5e5273" providerId="Windows Live" clId="Web-{DCB269CA-CF71-4D32-9391-79195AF1681C}" dt="2019-09-23T10:54:27.506" v="2231" actId="14100"/>
          <ac:spMkLst>
            <pc:docMk/>
            <pc:sldMk cId="2890398719" sldId="543"/>
            <ac:spMk id="31" creationId="{EDB6A71B-CFD1-461B-AE5B-3AF056AF7F02}"/>
          </ac:spMkLst>
        </pc:spChg>
        <pc:spChg chg="mod">
          <ac:chgData name="Chris Monaco" userId="a040fa15ee5e5273" providerId="Windows Live" clId="Web-{DCB269CA-CF71-4D32-9391-79195AF1681C}" dt="2019-09-23T10:54:44.772" v="2234" actId="14100"/>
          <ac:spMkLst>
            <pc:docMk/>
            <pc:sldMk cId="2890398719" sldId="543"/>
            <ac:spMk id="35" creationId="{CDF9A1BF-EC53-41B2-BDDF-6A69FE11F57C}"/>
          </ac:spMkLst>
        </pc:spChg>
        <pc:grpChg chg="mod">
          <ac:chgData name="Chris Monaco" userId="a040fa15ee5e5273" providerId="Windows Live" clId="Web-{DCB269CA-CF71-4D32-9391-79195AF1681C}" dt="2019-09-23T10:54:19.131" v="2227" actId="1076"/>
          <ac:grpSpMkLst>
            <pc:docMk/>
            <pc:sldMk cId="2890398719" sldId="543"/>
            <ac:grpSpMk id="36" creationId="{4144CA4B-2FFC-4C1B-AA31-1C85F3BD3FE3}"/>
          </ac:grpSpMkLst>
        </pc:grpChg>
        <pc:picChg chg="mod">
          <ac:chgData name="Chris Monaco" userId="a040fa15ee5e5273" providerId="Windows Live" clId="Web-{DCB269CA-CF71-4D32-9391-79195AF1681C}" dt="2019-09-23T10:54:47.069" v="2235" actId="1076"/>
          <ac:picMkLst>
            <pc:docMk/>
            <pc:sldMk cId="2890398719" sldId="543"/>
            <ac:picMk id="42" creationId="{E9949D84-D253-485F-87DF-48F6CEFB0BB6}"/>
          </ac:picMkLst>
        </pc:picChg>
        <pc:picChg chg="mod">
          <ac:chgData name="Chris Monaco" userId="a040fa15ee5e5273" providerId="Windows Live" clId="Web-{DCB269CA-CF71-4D32-9391-79195AF1681C}" dt="2019-09-23T10:54:38.131" v="2233" actId="1076"/>
          <ac:picMkLst>
            <pc:docMk/>
            <pc:sldMk cId="2890398719" sldId="543"/>
            <ac:picMk id="44" creationId="{34534315-2B1E-4219-935F-6A244883E702}"/>
          </ac:picMkLst>
        </pc:picChg>
        <pc:picChg chg="mod">
          <ac:chgData name="Chris Monaco" userId="a040fa15ee5e5273" providerId="Windows Live" clId="Web-{DCB269CA-CF71-4D32-9391-79195AF1681C}" dt="2019-09-23T10:54:23.397" v="2230" actId="1076"/>
          <ac:picMkLst>
            <pc:docMk/>
            <pc:sldMk cId="2890398719" sldId="543"/>
            <ac:picMk id="46" creationId="{3D6855BE-4510-4875-9E33-FDA7FA64515E}"/>
          </ac:picMkLst>
        </pc:picChg>
        <pc:picChg chg="mod">
          <ac:chgData name="Chris Monaco" userId="a040fa15ee5e5273" providerId="Windows Live" clId="Web-{DCB269CA-CF71-4D32-9391-79195AF1681C}" dt="2019-09-23T10:54:19.178" v="2229" actId="1076"/>
          <ac:picMkLst>
            <pc:docMk/>
            <pc:sldMk cId="2890398719" sldId="543"/>
            <ac:picMk id="48" creationId="{54B12999-F711-4BEA-94F9-2363FCE3F84C}"/>
          </ac:picMkLst>
        </pc:picChg>
      </pc:sldChg>
    </pc:docChg>
  </pc:docChgLst>
  <pc:docChgLst>
    <pc:chgData name="Chris Monaco" userId="a040fa15ee5e5273" providerId="LiveId" clId="{22E29040-A660-427B-B616-A16AA296CC97}"/>
    <pc:docChg chg="undo redo custSel addSld delSld modSld sldOrd modMainMaster">
      <pc:chgData name="Chris Monaco" userId="a040fa15ee5e5273" providerId="LiveId" clId="{22E29040-A660-427B-B616-A16AA296CC97}" dt="2019-09-22T17:07:51.426" v="6990" actId="1076"/>
      <pc:docMkLst>
        <pc:docMk/>
      </pc:docMkLst>
      <pc:sldChg chg="modSp">
        <pc:chgData name="Chris Monaco" userId="a040fa15ee5e5273" providerId="LiveId" clId="{22E29040-A660-427B-B616-A16AA296CC97}" dt="2019-09-21T19:49:44.740" v="738" actId="14100"/>
        <pc:sldMkLst>
          <pc:docMk/>
          <pc:sldMk cId="3758782158" sldId="256"/>
        </pc:sldMkLst>
        <pc:spChg chg="mod">
          <ac:chgData name="Chris Monaco" userId="a040fa15ee5e5273" providerId="LiveId" clId="{22E29040-A660-427B-B616-A16AA296CC97}" dt="2019-09-21T19:49:44.740" v="738" actId="14100"/>
          <ac:spMkLst>
            <pc:docMk/>
            <pc:sldMk cId="3758782158" sldId="256"/>
            <ac:spMk id="2" creationId="{00000000-0000-0000-0000-000000000000}"/>
          </ac:spMkLst>
        </pc:spChg>
      </pc:sldChg>
      <pc:sldChg chg="del">
        <pc:chgData name="Chris Monaco" userId="a040fa15ee5e5273" providerId="LiveId" clId="{22E29040-A660-427B-B616-A16AA296CC97}" dt="2019-09-21T19:36:54.938" v="234" actId="2696"/>
        <pc:sldMkLst>
          <pc:docMk/>
          <pc:sldMk cId="3909853712" sldId="384"/>
        </pc:sldMkLst>
      </pc:sldChg>
      <pc:sldChg chg="modSp">
        <pc:chgData name="Chris Monaco" userId="a040fa15ee5e5273" providerId="LiveId" clId="{22E29040-A660-427B-B616-A16AA296CC97}" dt="2019-09-22T15:01:34.187" v="5934" actId="207"/>
        <pc:sldMkLst>
          <pc:docMk/>
          <pc:sldMk cId="1895812529" sldId="430"/>
        </pc:sldMkLst>
        <pc:spChg chg="mod">
          <ac:chgData name="Chris Monaco" userId="a040fa15ee5e5273" providerId="LiveId" clId="{22E29040-A660-427B-B616-A16AA296CC97}" dt="2019-09-22T15:01:23.313" v="5933" actId="208"/>
          <ac:spMkLst>
            <pc:docMk/>
            <pc:sldMk cId="1895812529" sldId="430"/>
            <ac:spMk id="18" creationId="{00000000-0000-0000-0000-000000000000}"/>
          </ac:spMkLst>
        </pc:spChg>
        <pc:spChg chg="mod">
          <ac:chgData name="Chris Monaco" userId="a040fa15ee5e5273" providerId="LiveId" clId="{22E29040-A660-427B-B616-A16AA296CC97}" dt="2019-09-22T15:01:34.187" v="5934" actId="207"/>
          <ac:spMkLst>
            <pc:docMk/>
            <pc:sldMk cId="1895812529" sldId="430"/>
            <ac:spMk id="19" creationId="{00000000-0000-0000-0000-000000000000}"/>
          </ac:spMkLst>
        </pc:spChg>
        <pc:spChg chg="mod">
          <ac:chgData name="Chris Monaco" userId="a040fa15ee5e5273" providerId="LiveId" clId="{22E29040-A660-427B-B616-A16AA296CC97}" dt="2019-09-22T15:01:23.313" v="5933" actId="208"/>
          <ac:spMkLst>
            <pc:docMk/>
            <pc:sldMk cId="1895812529" sldId="430"/>
            <ac:spMk id="24" creationId="{00000000-0000-0000-0000-000000000000}"/>
          </ac:spMkLst>
        </pc:spChg>
        <pc:spChg chg="mod">
          <ac:chgData name="Chris Monaco" userId="a040fa15ee5e5273" providerId="LiveId" clId="{22E29040-A660-427B-B616-A16AA296CC97}" dt="2019-09-22T15:01:34.187" v="5934" actId="207"/>
          <ac:spMkLst>
            <pc:docMk/>
            <pc:sldMk cId="1895812529" sldId="430"/>
            <ac:spMk id="25" creationId="{00000000-0000-0000-0000-000000000000}"/>
          </ac:spMkLst>
        </pc:spChg>
      </pc:sldChg>
      <pc:sldChg chg="del">
        <pc:chgData name="Chris Monaco" userId="a040fa15ee5e5273" providerId="LiveId" clId="{22E29040-A660-427B-B616-A16AA296CC97}" dt="2019-09-21T19:36:54.172" v="207" actId="2696"/>
        <pc:sldMkLst>
          <pc:docMk/>
          <pc:sldMk cId="3803440433" sldId="444"/>
        </pc:sldMkLst>
      </pc:sldChg>
      <pc:sldChg chg="del">
        <pc:chgData name="Chris Monaco" userId="a040fa15ee5e5273" providerId="LiveId" clId="{22E29040-A660-427B-B616-A16AA296CC97}" dt="2019-09-21T19:36:53.969" v="205" actId="2696"/>
        <pc:sldMkLst>
          <pc:docMk/>
          <pc:sldMk cId="994946120" sldId="446"/>
        </pc:sldMkLst>
      </pc:sldChg>
      <pc:sldChg chg="addSp delSp">
        <pc:chgData name="Chris Monaco" userId="a040fa15ee5e5273" providerId="LiveId" clId="{22E29040-A660-427B-B616-A16AA296CC97}" dt="2019-09-22T14:56:31.964" v="5867"/>
        <pc:sldMkLst>
          <pc:docMk/>
          <pc:sldMk cId="653511401" sldId="448"/>
        </pc:sldMkLst>
        <pc:grpChg chg="add del">
          <ac:chgData name="Chris Monaco" userId="a040fa15ee5e5273" providerId="LiveId" clId="{22E29040-A660-427B-B616-A16AA296CC97}" dt="2019-09-22T14:56:22.518" v="5864" actId="478"/>
          <ac:grpSpMkLst>
            <pc:docMk/>
            <pc:sldMk cId="653511401" sldId="448"/>
            <ac:grpSpMk id="47" creationId="{07379A12-FF40-4FB6-9C78-10CBB4ADD769}"/>
          </ac:grpSpMkLst>
        </pc:grpChg>
        <pc:grpChg chg="add">
          <ac:chgData name="Chris Monaco" userId="a040fa15ee5e5273" providerId="LiveId" clId="{22E29040-A660-427B-B616-A16AA296CC97}" dt="2019-09-22T14:56:31.964" v="5867"/>
          <ac:grpSpMkLst>
            <pc:docMk/>
            <pc:sldMk cId="653511401" sldId="448"/>
            <ac:grpSpMk id="75" creationId="{17DEFFBB-478C-47E2-902C-E9E9FECB79F1}"/>
          </ac:grpSpMkLst>
        </pc:grpChg>
      </pc:sldChg>
      <pc:sldChg chg="addSp delSp">
        <pc:chgData name="Chris Monaco" userId="a040fa15ee5e5273" providerId="LiveId" clId="{22E29040-A660-427B-B616-A16AA296CC97}" dt="2019-09-22T14:56:34.096" v="5868"/>
        <pc:sldMkLst>
          <pc:docMk/>
          <pc:sldMk cId="245412528" sldId="451"/>
        </pc:sldMkLst>
        <pc:grpChg chg="add del">
          <ac:chgData name="Chris Monaco" userId="a040fa15ee5e5273" providerId="LiveId" clId="{22E29040-A660-427B-B616-A16AA296CC97}" dt="2019-09-22T14:56:25.409" v="5865" actId="478"/>
          <ac:grpSpMkLst>
            <pc:docMk/>
            <pc:sldMk cId="245412528" sldId="451"/>
            <ac:grpSpMk id="44" creationId="{E9E56681-E5CD-4C67-8E78-794E98EFE73C}"/>
          </ac:grpSpMkLst>
        </pc:grpChg>
        <pc:grpChg chg="add">
          <ac:chgData name="Chris Monaco" userId="a040fa15ee5e5273" providerId="LiveId" clId="{22E29040-A660-427B-B616-A16AA296CC97}" dt="2019-09-22T14:56:34.096" v="5868"/>
          <ac:grpSpMkLst>
            <pc:docMk/>
            <pc:sldMk cId="245412528" sldId="451"/>
            <ac:grpSpMk id="66" creationId="{EDCC66C2-0A0D-4C39-88D3-CB2A92FBECDF}"/>
          </ac:grpSpMkLst>
        </pc:grpChg>
      </pc:sldChg>
      <pc:sldChg chg="addSp delSp">
        <pc:chgData name="Chris Monaco" userId="a040fa15ee5e5273" providerId="LiveId" clId="{22E29040-A660-427B-B616-A16AA296CC97}" dt="2019-09-22T14:56:35.549" v="5869"/>
        <pc:sldMkLst>
          <pc:docMk/>
          <pc:sldMk cId="161885699" sldId="452"/>
        </pc:sldMkLst>
        <pc:grpChg chg="add del">
          <ac:chgData name="Chris Monaco" userId="a040fa15ee5e5273" providerId="LiveId" clId="{22E29040-A660-427B-B616-A16AA296CC97}" dt="2019-09-22T14:56:27.034" v="5866" actId="478"/>
          <ac:grpSpMkLst>
            <pc:docMk/>
            <pc:sldMk cId="161885699" sldId="452"/>
            <ac:grpSpMk id="25" creationId="{8471D68F-34FE-4C37-A9F5-7E58D05E8088}"/>
          </ac:grpSpMkLst>
        </pc:grpChg>
        <pc:grpChg chg="add">
          <ac:chgData name="Chris Monaco" userId="a040fa15ee5e5273" providerId="LiveId" clId="{22E29040-A660-427B-B616-A16AA296CC97}" dt="2019-09-22T14:56:35.549" v="5869"/>
          <ac:grpSpMkLst>
            <pc:docMk/>
            <pc:sldMk cId="161885699" sldId="452"/>
            <ac:grpSpMk id="52" creationId="{5244F299-2581-454F-AC98-5536EE0209B9}"/>
          </ac:grpSpMkLst>
        </pc:grpChg>
      </pc:sldChg>
      <pc:sldChg chg="del">
        <pc:chgData name="Chris Monaco" userId="a040fa15ee5e5273" providerId="LiveId" clId="{22E29040-A660-427B-B616-A16AA296CC97}" dt="2019-09-21T19:36:54.188" v="209" actId="2696"/>
        <pc:sldMkLst>
          <pc:docMk/>
          <pc:sldMk cId="2746196749" sldId="453"/>
        </pc:sldMkLst>
      </pc:sldChg>
      <pc:sldChg chg="addSp delSp modSp">
        <pc:chgData name="Chris Monaco" userId="a040fa15ee5e5273" providerId="LiveId" clId="{22E29040-A660-427B-B616-A16AA296CC97}" dt="2019-09-22T14:56:46.710" v="5875"/>
        <pc:sldMkLst>
          <pc:docMk/>
          <pc:sldMk cId="3962031614" sldId="454"/>
        </pc:sldMkLst>
        <pc:spChg chg="add mod">
          <ac:chgData name="Chris Monaco" userId="a040fa15ee5e5273" providerId="LiveId" clId="{22E29040-A660-427B-B616-A16AA296CC97}" dt="2019-09-21T19:47:14.837" v="718" actId="20577"/>
          <ac:spMkLst>
            <pc:docMk/>
            <pc:sldMk cId="3962031614" sldId="454"/>
            <ac:spMk id="5" creationId="{A4CFDF76-7EFB-4EE3-B0CC-E1957EF531FC}"/>
          </ac:spMkLst>
        </pc:spChg>
        <pc:spChg chg="mod">
          <ac:chgData name="Chris Monaco" userId="a040fa15ee5e5273" providerId="LiveId" clId="{22E29040-A660-427B-B616-A16AA296CC97}" dt="2019-09-21T19:51:23.480" v="743" actId="6549"/>
          <ac:spMkLst>
            <pc:docMk/>
            <pc:sldMk cId="3962031614" sldId="454"/>
            <ac:spMk id="79" creationId="{ED9EF12C-E163-49AC-A1F1-01553B9D4D49}"/>
          </ac:spMkLst>
        </pc:spChg>
        <pc:grpChg chg="mod">
          <ac:chgData name="Chris Monaco" userId="a040fa15ee5e5273" providerId="LiveId" clId="{22E29040-A660-427B-B616-A16AA296CC97}" dt="2019-09-21T19:46:21.521" v="672" actId="1076"/>
          <ac:grpSpMkLst>
            <pc:docMk/>
            <pc:sldMk cId="3962031614" sldId="454"/>
            <ac:grpSpMk id="4" creationId="{480D9D96-9965-4932-88DD-FC7C48398B75}"/>
          </ac:grpSpMkLst>
        </pc:grpChg>
        <pc:grpChg chg="add del">
          <ac:chgData name="Chris Monaco" userId="a040fa15ee5e5273" providerId="LiveId" clId="{22E29040-A660-427B-B616-A16AA296CC97}" dt="2019-09-22T14:56:46.429" v="5874" actId="478"/>
          <ac:grpSpMkLst>
            <pc:docMk/>
            <pc:sldMk cId="3962031614" sldId="454"/>
            <ac:grpSpMk id="45" creationId="{29BBBE80-440C-402C-A326-53222C0D4EA9}"/>
          </ac:grpSpMkLst>
        </pc:grpChg>
        <pc:grpChg chg="mod">
          <ac:chgData name="Chris Monaco" userId="a040fa15ee5e5273" providerId="LiveId" clId="{22E29040-A660-427B-B616-A16AA296CC97}" dt="2019-09-21T19:46:21.521" v="672" actId="1076"/>
          <ac:grpSpMkLst>
            <pc:docMk/>
            <pc:sldMk cId="3962031614" sldId="454"/>
            <ac:grpSpMk id="59" creationId="{11ED972D-34C5-4EB1-B62A-9B6E714A616B}"/>
          </ac:grpSpMkLst>
        </pc:grpChg>
        <pc:grpChg chg="add">
          <ac:chgData name="Chris Monaco" userId="a040fa15ee5e5273" providerId="LiveId" clId="{22E29040-A660-427B-B616-A16AA296CC97}" dt="2019-09-22T14:56:46.710" v="5875"/>
          <ac:grpSpMkLst>
            <pc:docMk/>
            <pc:sldMk cId="3962031614" sldId="454"/>
            <ac:grpSpMk id="74" creationId="{05B03ACC-B538-4830-8DDE-992FC3627B91}"/>
          </ac:grpSpMkLst>
        </pc:grpChg>
      </pc:sldChg>
      <pc:sldChg chg="addSp delSp modSp add">
        <pc:chgData name="Chris Monaco" userId="a040fa15ee5e5273" providerId="LiveId" clId="{22E29040-A660-427B-B616-A16AA296CC97}" dt="2019-09-22T15:10:29.431" v="6109" actId="208"/>
        <pc:sldMkLst>
          <pc:docMk/>
          <pc:sldMk cId="903834003" sldId="457"/>
        </pc:sldMkLst>
        <pc:spChg chg="mod">
          <ac:chgData name="Chris Monaco" userId="a040fa15ee5e5273" providerId="LiveId" clId="{22E29040-A660-427B-B616-A16AA296CC97}" dt="2019-09-22T15:06:28.264" v="6006" actId="20577"/>
          <ac:spMkLst>
            <pc:docMk/>
            <pc:sldMk cId="903834003" sldId="457"/>
            <ac:spMk id="2" creationId="{00000000-0000-0000-0000-000000000000}"/>
          </ac:spMkLst>
        </pc:spChg>
        <pc:spChg chg="del mod">
          <ac:chgData name="Chris Monaco" userId="a040fa15ee5e5273" providerId="LiveId" clId="{22E29040-A660-427B-B616-A16AA296CC97}" dt="2019-09-22T15:06:24.343" v="5997" actId="478"/>
          <ac:spMkLst>
            <pc:docMk/>
            <pc:sldMk cId="903834003" sldId="457"/>
            <ac:spMk id="15" creationId="{9A5CB676-BCF6-48FA-A3D8-DFA5D32A0650}"/>
          </ac:spMkLst>
        </pc:spChg>
        <pc:spChg chg="mod">
          <ac:chgData name="Chris Monaco" userId="a040fa15ee5e5273" providerId="LiveId" clId="{22E29040-A660-427B-B616-A16AA296CC97}" dt="2019-09-22T15:10:21.760" v="6107" actId="207"/>
          <ac:spMkLst>
            <pc:docMk/>
            <pc:sldMk cId="903834003" sldId="457"/>
            <ac:spMk id="34" creationId="{FBC95EF6-B26A-4F4C-8EBC-D908AF89F56B}"/>
          </ac:spMkLst>
        </pc:spChg>
        <pc:spChg chg="mod">
          <ac:chgData name="Chris Monaco" userId="a040fa15ee5e5273" providerId="LiveId" clId="{22E29040-A660-427B-B616-A16AA296CC97}" dt="2019-09-22T15:10:29.431" v="6109" actId="208"/>
          <ac:spMkLst>
            <pc:docMk/>
            <pc:sldMk cId="903834003" sldId="457"/>
            <ac:spMk id="36" creationId="{DB9BEF45-2DFE-4413-A0A1-1720DB9C3A71}"/>
          </ac:spMkLst>
        </pc:spChg>
        <pc:grpChg chg="add del">
          <ac:chgData name="Chris Monaco" userId="a040fa15ee5e5273" providerId="LiveId" clId="{22E29040-A660-427B-B616-A16AA296CC97}" dt="2019-09-22T15:10:12.229" v="6105" actId="478"/>
          <ac:grpSpMkLst>
            <pc:docMk/>
            <pc:sldMk cId="903834003" sldId="457"/>
            <ac:grpSpMk id="7" creationId="{970F551A-C80A-4E38-B950-429B3D370147}"/>
          </ac:grpSpMkLst>
        </pc:grpChg>
        <pc:grpChg chg="add">
          <ac:chgData name="Chris Monaco" userId="a040fa15ee5e5273" providerId="LiveId" clId="{22E29040-A660-427B-B616-A16AA296CC97}" dt="2019-09-22T15:10:12.588" v="6106"/>
          <ac:grpSpMkLst>
            <pc:docMk/>
            <pc:sldMk cId="903834003" sldId="457"/>
            <ac:grpSpMk id="27" creationId="{FC363F47-6CCA-4A9E-9FE2-7E830C286F49}"/>
          </ac:grpSpMkLst>
        </pc:grpChg>
        <pc:picChg chg="mod">
          <ac:chgData name="Chris Monaco" userId="a040fa15ee5e5273" providerId="LiveId" clId="{22E29040-A660-427B-B616-A16AA296CC97}" dt="2019-09-22T15:05:52.929" v="5990" actId="1035"/>
          <ac:picMkLst>
            <pc:docMk/>
            <pc:sldMk cId="903834003" sldId="457"/>
            <ac:picMk id="3" creationId="{C2E50B37-D5C4-49A5-960C-4571FE10C16D}"/>
          </ac:picMkLst>
        </pc:picChg>
        <pc:picChg chg="mod">
          <ac:chgData name="Chris Monaco" userId="a040fa15ee5e5273" providerId="LiveId" clId="{22E29040-A660-427B-B616-A16AA296CC97}" dt="2019-09-22T15:06:10.953" v="5995" actId="1037"/>
          <ac:picMkLst>
            <pc:docMk/>
            <pc:sldMk cId="903834003" sldId="457"/>
            <ac:picMk id="5" creationId="{00000000-0000-0000-0000-000000000000}"/>
          </ac:picMkLst>
        </pc:picChg>
        <pc:picChg chg="add mod">
          <ac:chgData name="Chris Monaco" userId="a040fa15ee5e5273" providerId="LiveId" clId="{22E29040-A660-427B-B616-A16AA296CC97}" dt="2019-09-22T15:06:15.124" v="5996" actId="1076"/>
          <ac:picMkLst>
            <pc:docMk/>
            <pc:sldMk cId="903834003" sldId="457"/>
            <ac:picMk id="26" creationId="{7D407A02-CE4D-4354-91C3-5B59BB9A0878}"/>
          </ac:picMkLst>
        </pc:picChg>
      </pc:sldChg>
      <pc:sldChg chg="del">
        <pc:chgData name="Chris Monaco" userId="a040fa15ee5e5273" providerId="LiveId" clId="{22E29040-A660-427B-B616-A16AA296CC97}" dt="2019-09-21T19:36:53.766" v="198" actId="2696"/>
        <pc:sldMkLst>
          <pc:docMk/>
          <pc:sldMk cId="1085619133" sldId="457"/>
        </pc:sldMkLst>
      </pc:sldChg>
      <pc:sldChg chg="addSp modSp add">
        <pc:chgData name="Chris Monaco" userId="a040fa15ee5e5273" providerId="LiveId" clId="{22E29040-A660-427B-B616-A16AA296CC97}" dt="2019-09-22T15:10:33.555" v="6110"/>
        <pc:sldMkLst>
          <pc:docMk/>
          <pc:sldMk cId="2334396758" sldId="458"/>
        </pc:sldMkLst>
        <pc:spChg chg="mod">
          <ac:chgData name="Chris Monaco" userId="a040fa15ee5e5273" providerId="LiveId" clId="{22E29040-A660-427B-B616-A16AA296CC97}" dt="2019-09-22T15:07:18.051" v="6054" actId="20577"/>
          <ac:spMkLst>
            <pc:docMk/>
            <pc:sldMk cId="2334396758" sldId="458"/>
            <ac:spMk id="2" creationId="{7A8F0122-86AE-4FBD-B151-DEF264CFE51D}"/>
          </ac:spMkLst>
        </pc:spChg>
        <pc:grpChg chg="add">
          <ac:chgData name="Chris Monaco" userId="a040fa15ee5e5273" providerId="LiveId" clId="{22E29040-A660-427B-B616-A16AA296CC97}" dt="2019-09-22T15:10:33.555" v="6110"/>
          <ac:grpSpMkLst>
            <pc:docMk/>
            <pc:sldMk cId="2334396758" sldId="458"/>
            <ac:grpSpMk id="25" creationId="{7A8FC8C7-683D-443C-B97F-B0AC2C22145C}"/>
          </ac:grpSpMkLst>
        </pc:grpChg>
      </pc:sldChg>
      <pc:sldChg chg="del">
        <pc:chgData name="Chris Monaco" userId="a040fa15ee5e5273" providerId="LiveId" clId="{22E29040-A660-427B-B616-A16AA296CC97}" dt="2019-09-21T19:36:53.797" v="199" actId="2696"/>
        <pc:sldMkLst>
          <pc:docMk/>
          <pc:sldMk cId="2862879306" sldId="458"/>
        </pc:sldMkLst>
      </pc:sldChg>
      <pc:sldChg chg="addSp modSp add ord">
        <pc:chgData name="Chris Monaco" userId="a040fa15ee5e5273" providerId="LiveId" clId="{22E29040-A660-427B-B616-A16AA296CC97}" dt="2019-09-22T15:10:42.497" v="6116"/>
        <pc:sldMkLst>
          <pc:docMk/>
          <pc:sldMk cId="484002253" sldId="459"/>
        </pc:sldMkLst>
        <pc:spChg chg="mod">
          <ac:chgData name="Chris Monaco" userId="a040fa15ee5e5273" providerId="LiveId" clId="{22E29040-A660-427B-B616-A16AA296CC97}" dt="2019-09-22T15:08:14.041" v="6098" actId="20577"/>
          <ac:spMkLst>
            <pc:docMk/>
            <pc:sldMk cId="484002253" sldId="459"/>
            <ac:spMk id="2" creationId="{48A400DB-A653-4E6E-86AD-1F80F38C4780}"/>
          </ac:spMkLst>
        </pc:spChg>
        <pc:grpChg chg="add">
          <ac:chgData name="Chris Monaco" userId="a040fa15ee5e5273" providerId="LiveId" clId="{22E29040-A660-427B-B616-A16AA296CC97}" dt="2019-09-22T15:10:42.497" v="6116"/>
          <ac:grpSpMkLst>
            <pc:docMk/>
            <pc:sldMk cId="484002253" sldId="459"/>
            <ac:grpSpMk id="9" creationId="{D26FB16C-A862-4CC9-BF74-ED9C035C5903}"/>
          </ac:grpSpMkLst>
        </pc:grpChg>
        <pc:picChg chg="mod">
          <ac:chgData name="Chris Monaco" userId="a040fa15ee5e5273" providerId="LiveId" clId="{22E29040-A660-427B-B616-A16AA296CC97}" dt="2019-09-22T15:08:10.589" v="6096" actId="1076"/>
          <ac:picMkLst>
            <pc:docMk/>
            <pc:sldMk cId="484002253" sldId="459"/>
            <ac:picMk id="8" creationId="{F22B64E9-BD50-47CE-9B0D-B8D1545371D6}"/>
          </ac:picMkLst>
        </pc:picChg>
      </pc:sldChg>
      <pc:sldChg chg="del">
        <pc:chgData name="Chris Monaco" userId="a040fa15ee5e5273" providerId="LiveId" clId="{22E29040-A660-427B-B616-A16AA296CC97}" dt="2019-09-21T19:36:53.813" v="200" actId="2696"/>
        <pc:sldMkLst>
          <pc:docMk/>
          <pc:sldMk cId="3642771574" sldId="459"/>
        </pc:sldMkLst>
      </pc:sldChg>
      <pc:sldChg chg="addSp add">
        <pc:chgData name="Chris Monaco" userId="a040fa15ee5e5273" providerId="LiveId" clId="{22E29040-A660-427B-B616-A16AA296CC97}" dt="2019-09-22T15:10:34.992" v="6111"/>
        <pc:sldMkLst>
          <pc:docMk/>
          <pc:sldMk cId="690181578" sldId="460"/>
        </pc:sldMkLst>
        <pc:grpChg chg="add">
          <ac:chgData name="Chris Monaco" userId="a040fa15ee5e5273" providerId="LiveId" clId="{22E29040-A660-427B-B616-A16AA296CC97}" dt="2019-09-22T15:10:34.992" v="6111"/>
          <ac:grpSpMkLst>
            <pc:docMk/>
            <pc:sldMk cId="690181578" sldId="460"/>
            <ac:grpSpMk id="26" creationId="{AADF7C41-460B-4540-BB8A-9781B46B8F39}"/>
          </ac:grpSpMkLst>
        </pc:grpChg>
      </pc:sldChg>
      <pc:sldChg chg="addSp add">
        <pc:chgData name="Chris Monaco" userId="a040fa15ee5e5273" providerId="LiveId" clId="{22E29040-A660-427B-B616-A16AA296CC97}" dt="2019-09-22T15:10:36.398" v="6112"/>
        <pc:sldMkLst>
          <pc:docMk/>
          <pc:sldMk cId="4085447356" sldId="461"/>
        </pc:sldMkLst>
        <pc:grpChg chg="add">
          <ac:chgData name="Chris Monaco" userId="a040fa15ee5e5273" providerId="LiveId" clId="{22E29040-A660-427B-B616-A16AA296CC97}" dt="2019-09-22T15:10:36.398" v="6112"/>
          <ac:grpSpMkLst>
            <pc:docMk/>
            <pc:sldMk cId="4085447356" sldId="461"/>
            <ac:grpSpMk id="23" creationId="{F61C8623-B790-44FC-8612-4B66FA7862BD}"/>
          </ac:grpSpMkLst>
        </pc:grpChg>
      </pc:sldChg>
      <pc:sldChg chg="add del">
        <pc:chgData name="Chris Monaco" userId="a040fa15ee5e5273" providerId="LiveId" clId="{22E29040-A660-427B-B616-A16AA296CC97}" dt="2019-09-22T15:07:28.628" v="6055" actId="2696"/>
        <pc:sldMkLst>
          <pc:docMk/>
          <pc:sldMk cId="1887753155" sldId="462"/>
        </pc:sldMkLst>
      </pc:sldChg>
      <pc:sldChg chg="del">
        <pc:chgData name="Chris Monaco" userId="a040fa15ee5e5273" providerId="LiveId" clId="{22E29040-A660-427B-B616-A16AA296CC97}" dt="2019-09-21T19:36:53.829" v="202" actId="2696"/>
        <pc:sldMkLst>
          <pc:docMk/>
          <pc:sldMk cId="3426843302" sldId="462"/>
        </pc:sldMkLst>
      </pc:sldChg>
      <pc:sldChg chg="del">
        <pc:chgData name="Chris Monaco" userId="a040fa15ee5e5273" providerId="LiveId" clId="{22E29040-A660-427B-B616-A16AA296CC97}" dt="2019-09-21T19:36:53.844" v="203" actId="2696"/>
        <pc:sldMkLst>
          <pc:docMk/>
          <pc:sldMk cId="2115292101" sldId="463"/>
        </pc:sldMkLst>
      </pc:sldChg>
      <pc:sldChg chg="addSp add">
        <pc:chgData name="Chris Monaco" userId="a040fa15ee5e5273" providerId="LiveId" clId="{22E29040-A660-427B-B616-A16AA296CC97}" dt="2019-09-22T15:10:39.512" v="6114"/>
        <pc:sldMkLst>
          <pc:docMk/>
          <pc:sldMk cId="3632524282" sldId="463"/>
        </pc:sldMkLst>
        <pc:grpChg chg="add">
          <ac:chgData name="Chris Monaco" userId="a040fa15ee5e5273" providerId="LiveId" clId="{22E29040-A660-427B-B616-A16AA296CC97}" dt="2019-09-22T15:10:39.512" v="6114"/>
          <ac:grpSpMkLst>
            <pc:docMk/>
            <pc:sldMk cId="3632524282" sldId="463"/>
            <ac:grpSpMk id="6" creationId="{76A2CF97-B931-4D12-AE43-701A2A5040DB}"/>
          </ac:grpSpMkLst>
        </pc:grpChg>
      </pc:sldChg>
      <pc:sldChg chg="addSp add">
        <pc:chgData name="Chris Monaco" userId="a040fa15ee5e5273" providerId="LiveId" clId="{22E29040-A660-427B-B616-A16AA296CC97}" dt="2019-09-22T15:10:37.757" v="6113"/>
        <pc:sldMkLst>
          <pc:docMk/>
          <pc:sldMk cId="938135769" sldId="464"/>
        </pc:sldMkLst>
        <pc:grpChg chg="add">
          <ac:chgData name="Chris Monaco" userId="a040fa15ee5e5273" providerId="LiveId" clId="{22E29040-A660-427B-B616-A16AA296CC97}" dt="2019-09-22T15:10:37.757" v="6113"/>
          <ac:grpSpMkLst>
            <pc:docMk/>
            <pc:sldMk cId="938135769" sldId="464"/>
            <ac:grpSpMk id="13" creationId="{4F99D0FF-CE32-48BF-A5F5-AEFF08DDC7F9}"/>
          </ac:grpSpMkLst>
        </pc:grpChg>
      </pc:sldChg>
      <pc:sldChg chg="addSp add">
        <pc:chgData name="Chris Monaco" userId="a040fa15ee5e5273" providerId="LiveId" clId="{22E29040-A660-427B-B616-A16AA296CC97}" dt="2019-09-22T15:10:40.966" v="6115"/>
        <pc:sldMkLst>
          <pc:docMk/>
          <pc:sldMk cId="1716069157" sldId="465"/>
        </pc:sldMkLst>
        <pc:grpChg chg="add">
          <ac:chgData name="Chris Monaco" userId="a040fa15ee5e5273" providerId="LiveId" clId="{22E29040-A660-427B-B616-A16AA296CC97}" dt="2019-09-22T15:10:40.966" v="6115"/>
          <ac:grpSpMkLst>
            <pc:docMk/>
            <pc:sldMk cId="1716069157" sldId="465"/>
            <ac:grpSpMk id="26" creationId="{3DD6D36C-ABB0-44BD-AB82-5B072AFA1E94}"/>
          </ac:grpSpMkLst>
        </pc:grpChg>
      </pc:sldChg>
      <pc:sldChg chg="addSp modSp add">
        <pc:chgData name="Chris Monaco" userId="a040fa15ee5e5273" providerId="LiveId" clId="{22E29040-A660-427B-B616-A16AA296CC97}" dt="2019-09-22T16:08:59.141" v="6433" actId="1076"/>
        <pc:sldMkLst>
          <pc:docMk/>
          <pc:sldMk cId="3979660483" sldId="466"/>
        </pc:sldMkLst>
        <pc:spChg chg="mod">
          <ac:chgData name="Chris Monaco" userId="a040fa15ee5e5273" providerId="LiveId" clId="{22E29040-A660-427B-B616-A16AA296CC97}" dt="2019-09-22T16:02:39.225" v="6253" actId="20577"/>
          <ac:spMkLst>
            <pc:docMk/>
            <pc:sldMk cId="3979660483" sldId="466"/>
            <ac:spMk id="2" creationId="{78992726-A06E-43BF-A7BE-F0F2C98B62C6}"/>
          </ac:spMkLst>
        </pc:spChg>
        <pc:spChg chg="mod">
          <ac:chgData name="Chris Monaco" userId="a040fa15ee5e5273" providerId="LiveId" clId="{22E29040-A660-427B-B616-A16AA296CC97}" dt="2019-09-22T16:08:37.171" v="6394" actId="1076"/>
          <ac:spMkLst>
            <pc:docMk/>
            <pc:sldMk cId="3979660483" sldId="466"/>
            <ac:spMk id="10" creationId="{BABE6929-7ABD-4FC3-9FE1-5EEE6274372E}"/>
          </ac:spMkLst>
        </pc:spChg>
        <pc:spChg chg="mod">
          <ac:chgData name="Chris Monaco" userId="a040fa15ee5e5273" providerId="LiveId" clId="{22E29040-A660-427B-B616-A16AA296CC97}" dt="2019-09-22T16:08:33.093" v="6393" actId="14100"/>
          <ac:spMkLst>
            <pc:docMk/>
            <pc:sldMk cId="3979660483" sldId="466"/>
            <ac:spMk id="11" creationId="{1D549EE1-BCA9-4C59-9517-02452F63EFB6}"/>
          </ac:spMkLst>
        </pc:spChg>
        <pc:spChg chg="mod">
          <ac:chgData name="Chris Monaco" userId="a040fa15ee5e5273" providerId="LiveId" clId="{22E29040-A660-427B-B616-A16AA296CC97}" dt="2019-09-22T16:08:59.141" v="6433" actId="1076"/>
          <ac:spMkLst>
            <pc:docMk/>
            <pc:sldMk cId="3979660483" sldId="466"/>
            <ac:spMk id="12" creationId="{75531058-516D-4436-8DF7-E63DAE07116F}"/>
          </ac:spMkLst>
        </pc:spChg>
        <pc:grpChg chg="add">
          <ac:chgData name="Chris Monaco" userId="a040fa15ee5e5273" providerId="LiveId" clId="{22E29040-A660-427B-B616-A16AA296CC97}" dt="2019-09-22T15:10:43.902" v="6117"/>
          <ac:grpSpMkLst>
            <pc:docMk/>
            <pc:sldMk cId="3979660483" sldId="466"/>
            <ac:grpSpMk id="14" creationId="{7075B6AA-4971-4E9A-BD6F-AED3DF0B6941}"/>
          </ac:grpSpMkLst>
        </pc:grpChg>
      </pc:sldChg>
      <pc:sldChg chg="addSp add">
        <pc:chgData name="Chris Monaco" userId="a040fa15ee5e5273" providerId="LiveId" clId="{22E29040-A660-427B-B616-A16AA296CC97}" dt="2019-09-22T15:11:13.216" v="6118"/>
        <pc:sldMkLst>
          <pc:docMk/>
          <pc:sldMk cId="1743263141" sldId="467"/>
        </pc:sldMkLst>
        <pc:grpChg chg="add">
          <ac:chgData name="Chris Monaco" userId="a040fa15ee5e5273" providerId="LiveId" clId="{22E29040-A660-427B-B616-A16AA296CC97}" dt="2019-09-22T15:11:13.216" v="6118"/>
          <ac:grpSpMkLst>
            <pc:docMk/>
            <pc:sldMk cId="1743263141" sldId="467"/>
            <ac:grpSpMk id="17" creationId="{51CB48B3-2EC3-4E95-AFED-421B87AFFDAE}"/>
          </ac:grpSpMkLst>
        </pc:grpChg>
      </pc:sldChg>
      <pc:sldChg chg="del">
        <pc:chgData name="Chris Monaco" userId="a040fa15ee5e5273" providerId="LiveId" clId="{22E29040-A660-427B-B616-A16AA296CC97}" dt="2019-09-21T19:36:54.391" v="216" actId="2696"/>
        <pc:sldMkLst>
          <pc:docMk/>
          <pc:sldMk cId="2805695948" sldId="468"/>
        </pc:sldMkLst>
      </pc:sldChg>
      <pc:sldChg chg="del">
        <pc:chgData name="Chris Monaco" userId="a040fa15ee5e5273" providerId="LiveId" clId="{22E29040-A660-427B-B616-A16AA296CC97}" dt="2019-09-21T19:36:54.157" v="206" actId="2696"/>
        <pc:sldMkLst>
          <pc:docMk/>
          <pc:sldMk cId="2164945838" sldId="469"/>
        </pc:sldMkLst>
      </pc:sldChg>
      <pc:sldChg chg="del">
        <pc:chgData name="Chris Monaco" userId="a040fa15ee5e5273" providerId="LiveId" clId="{22E29040-A660-427B-B616-A16AA296CC97}" dt="2019-09-21T19:36:54.391" v="217" actId="2696"/>
        <pc:sldMkLst>
          <pc:docMk/>
          <pc:sldMk cId="1834167013" sldId="470"/>
        </pc:sldMkLst>
      </pc:sldChg>
      <pc:sldChg chg="del">
        <pc:chgData name="Chris Monaco" userId="a040fa15ee5e5273" providerId="LiveId" clId="{22E29040-A660-427B-B616-A16AA296CC97}" dt="2019-09-21T19:36:54.407" v="218" actId="2696"/>
        <pc:sldMkLst>
          <pc:docMk/>
          <pc:sldMk cId="3222605417" sldId="471"/>
        </pc:sldMkLst>
      </pc:sldChg>
      <pc:sldChg chg="del">
        <pc:chgData name="Chris Monaco" userId="a040fa15ee5e5273" providerId="LiveId" clId="{22E29040-A660-427B-B616-A16AA296CC97}" dt="2019-09-21T19:36:54.422" v="219" actId="2696"/>
        <pc:sldMkLst>
          <pc:docMk/>
          <pc:sldMk cId="1837501423" sldId="472"/>
        </pc:sldMkLst>
      </pc:sldChg>
      <pc:sldChg chg="del">
        <pc:chgData name="Chris Monaco" userId="a040fa15ee5e5273" providerId="LiveId" clId="{22E29040-A660-427B-B616-A16AA296CC97}" dt="2019-09-21T19:36:54.250" v="212" actId="2696"/>
        <pc:sldMkLst>
          <pc:docMk/>
          <pc:sldMk cId="795634152" sldId="473"/>
        </pc:sldMkLst>
      </pc:sldChg>
      <pc:sldChg chg="del">
        <pc:chgData name="Chris Monaco" userId="a040fa15ee5e5273" providerId="LiveId" clId="{22E29040-A660-427B-B616-A16AA296CC97}" dt="2019-09-21T19:36:54.375" v="215" actId="2696"/>
        <pc:sldMkLst>
          <pc:docMk/>
          <pc:sldMk cId="2229671342" sldId="474"/>
        </pc:sldMkLst>
      </pc:sldChg>
      <pc:sldChg chg="del">
        <pc:chgData name="Chris Monaco" userId="a040fa15ee5e5273" providerId="LiveId" clId="{22E29040-A660-427B-B616-A16AA296CC97}" dt="2019-09-21T19:36:54.438" v="220" actId="2696"/>
        <pc:sldMkLst>
          <pc:docMk/>
          <pc:sldMk cId="1000843430" sldId="475"/>
        </pc:sldMkLst>
      </pc:sldChg>
      <pc:sldChg chg="del">
        <pc:chgData name="Chris Monaco" userId="a040fa15ee5e5273" providerId="LiveId" clId="{22E29040-A660-427B-B616-A16AA296CC97}" dt="2019-09-21T19:36:54.469" v="221" actId="2696"/>
        <pc:sldMkLst>
          <pc:docMk/>
          <pc:sldMk cId="3947909266" sldId="476"/>
        </pc:sldMkLst>
      </pc:sldChg>
      <pc:sldChg chg="del">
        <pc:chgData name="Chris Monaco" userId="a040fa15ee5e5273" providerId="LiveId" clId="{22E29040-A660-427B-B616-A16AA296CC97}" dt="2019-09-21T19:36:54.547" v="222" actId="2696"/>
        <pc:sldMkLst>
          <pc:docMk/>
          <pc:sldMk cId="1777558656" sldId="477"/>
        </pc:sldMkLst>
      </pc:sldChg>
      <pc:sldChg chg="del">
        <pc:chgData name="Chris Monaco" userId="a040fa15ee5e5273" providerId="LiveId" clId="{22E29040-A660-427B-B616-A16AA296CC97}" dt="2019-09-21T19:36:54.657" v="223" actId="2696"/>
        <pc:sldMkLst>
          <pc:docMk/>
          <pc:sldMk cId="3201426023" sldId="478"/>
        </pc:sldMkLst>
      </pc:sldChg>
      <pc:sldChg chg="del">
        <pc:chgData name="Chris Monaco" userId="a040fa15ee5e5273" providerId="LiveId" clId="{22E29040-A660-427B-B616-A16AA296CC97}" dt="2019-09-21T19:36:54.844" v="226" actId="2696"/>
        <pc:sldMkLst>
          <pc:docMk/>
          <pc:sldMk cId="2483203132" sldId="479"/>
        </pc:sldMkLst>
      </pc:sldChg>
      <pc:sldChg chg="del">
        <pc:chgData name="Chris Monaco" userId="a040fa15ee5e5273" providerId="LiveId" clId="{22E29040-A660-427B-B616-A16AA296CC97}" dt="2019-09-21T19:36:54.844" v="227" actId="2696"/>
        <pc:sldMkLst>
          <pc:docMk/>
          <pc:sldMk cId="3901817850" sldId="480"/>
        </pc:sldMkLst>
      </pc:sldChg>
      <pc:sldChg chg="del">
        <pc:chgData name="Chris Monaco" userId="a040fa15ee5e5273" providerId="LiveId" clId="{22E29040-A660-427B-B616-A16AA296CC97}" dt="2019-09-21T19:36:53.657" v="189" actId="2696"/>
        <pc:sldMkLst>
          <pc:docMk/>
          <pc:sldMk cId="428882257" sldId="483"/>
        </pc:sldMkLst>
      </pc:sldChg>
      <pc:sldChg chg="del">
        <pc:chgData name="Chris Monaco" userId="a040fa15ee5e5273" providerId="LiveId" clId="{22E29040-A660-427B-B616-A16AA296CC97}" dt="2019-09-21T19:36:53.673" v="190" actId="2696"/>
        <pc:sldMkLst>
          <pc:docMk/>
          <pc:sldMk cId="884589141" sldId="488"/>
        </pc:sldMkLst>
      </pc:sldChg>
      <pc:sldChg chg="del">
        <pc:chgData name="Chris Monaco" userId="a040fa15ee5e5273" providerId="LiveId" clId="{22E29040-A660-427B-B616-A16AA296CC97}" dt="2019-09-21T19:36:53.673" v="191" actId="2696"/>
        <pc:sldMkLst>
          <pc:docMk/>
          <pc:sldMk cId="4206536150" sldId="490"/>
        </pc:sldMkLst>
      </pc:sldChg>
      <pc:sldChg chg="del">
        <pc:chgData name="Chris Monaco" userId="a040fa15ee5e5273" providerId="LiveId" clId="{22E29040-A660-427B-B616-A16AA296CC97}" dt="2019-09-21T19:36:53.688" v="192" actId="2696"/>
        <pc:sldMkLst>
          <pc:docMk/>
          <pc:sldMk cId="1883622423" sldId="491"/>
        </pc:sldMkLst>
      </pc:sldChg>
      <pc:sldChg chg="del">
        <pc:chgData name="Chris Monaco" userId="a040fa15ee5e5273" providerId="LiveId" clId="{22E29040-A660-427B-B616-A16AA296CC97}" dt="2019-09-21T19:36:53.688" v="193" actId="2696"/>
        <pc:sldMkLst>
          <pc:docMk/>
          <pc:sldMk cId="1729308260" sldId="492"/>
        </pc:sldMkLst>
      </pc:sldChg>
      <pc:sldChg chg="del">
        <pc:chgData name="Chris Monaco" userId="a040fa15ee5e5273" providerId="LiveId" clId="{22E29040-A660-427B-B616-A16AA296CC97}" dt="2019-09-21T19:36:53.704" v="194" actId="2696"/>
        <pc:sldMkLst>
          <pc:docMk/>
          <pc:sldMk cId="2257941233" sldId="494"/>
        </pc:sldMkLst>
      </pc:sldChg>
      <pc:sldChg chg="del">
        <pc:chgData name="Chris Monaco" userId="a040fa15ee5e5273" providerId="LiveId" clId="{22E29040-A660-427B-B616-A16AA296CC97}" dt="2019-09-21T19:36:53.657" v="188" actId="2696"/>
        <pc:sldMkLst>
          <pc:docMk/>
          <pc:sldMk cId="4227131764" sldId="495"/>
        </pc:sldMkLst>
      </pc:sldChg>
      <pc:sldChg chg="del">
        <pc:chgData name="Chris Monaco" userId="a040fa15ee5e5273" providerId="LiveId" clId="{22E29040-A660-427B-B616-A16AA296CC97}" dt="2019-09-21T19:36:53.704" v="195" actId="2696"/>
        <pc:sldMkLst>
          <pc:docMk/>
          <pc:sldMk cId="698386883" sldId="498"/>
        </pc:sldMkLst>
      </pc:sldChg>
      <pc:sldChg chg="del">
        <pc:chgData name="Chris Monaco" userId="a040fa15ee5e5273" providerId="LiveId" clId="{22E29040-A660-427B-B616-A16AA296CC97}" dt="2019-09-21T19:36:53.719" v="196" actId="2696"/>
        <pc:sldMkLst>
          <pc:docMk/>
          <pc:sldMk cId="4164132127" sldId="500"/>
        </pc:sldMkLst>
      </pc:sldChg>
      <pc:sldChg chg="del">
        <pc:chgData name="Chris Monaco" userId="a040fa15ee5e5273" providerId="LiveId" clId="{22E29040-A660-427B-B616-A16AA296CC97}" dt="2019-09-21T19:36:53.735" v="197" actId="2696"/>
        <pc:sldMkLst>
          <pc:docMk/>
          <pc:sldMk cId="55369249" sldId="501"/>
        </pc:sldMkLst>
      </pc:sldChg>
      <pc:sldChg chg="del">
        <pc:chgData name="Chris Monaco" userId="a040fa15ee5e5273" providerId="LiveId" clId="{22E29040-A660-427B-B616-A16AA296CC97}" dt="2019-09-21T19:36:53.907" v="204" actId="2696"/>
        <pc:sldMkLst>
          <pc:docMk/>
          <pc:sldMk cId="4252041023" sldId="502"/>
        </pc:sldMkLst>
      </pc:sldChg>
      <pc:sldChg chg="del">
        <pc:chgData name="Chris Monaco" userId="a040fa15ee5e5273" providerId="LiveId" clId="{22E29040-A660-427B-B616-A16AA296CC97}" dt="2019-09-21T19:36:54.188" v="210" actId="2696"/>
        <pc:sldMkLst>
          <pc:docMk/>
          <pc:sldMk cId="553415184" sldId="503"/>
        </pc:sldMkLst>
      </pc:sldChg>
      <pc:sldChg chg="del">
        <pc:chgData name="Chris Monaco" userId="a040fa15ee5e5273" providerId="LiveId" clId="{22E29040-A660-427B-B616-A16AA296CC97}" dt="2019-09-21T19:36:54.282" v="213" actId="2696"/>
        <pc:sldMkLst>
          <pc:docMk/>
          <pc:sldMk cId="2962493464" sldId="504"/>
        </pc:sldMkLst>
      </pc:sldChg>
      <pc:sldChg chg="del">
        <pc:chgData name="Chris Monaco" userId="a040fa15ee5e5273" providerId="LiveId" clId="{22E29040-A660-427B-B616-A16AA296CC97}" dt="2019-09-21T19:36:54.313" v="214" actId="2696"/>
        <pc:sldMkLst>
          <pc:docMk/>
          <pc:sldMk cId="1407729105" sldId="505"/>
        </pc:sldMkLst>
      </pc:sldChg>
      <pc:sldChg chg="del">
        <pc:chgData name="Chris Monaco" userId="a040fa15ee5e5273" providerId="LiveId" clId="{22E29040-A660-427B-B616-A16AA296CC97}" dt="2019-09-21T19:36:54.219" v="211" actId="2696"/>
        <pc:sldMkLst>
          <pc:docMk/>
          <pc:sldMk cId="2342260431" sldId="506"/>
        </pc:sldMkLst>
      </pc:sldChg>
      <pc:sldChg chg="del">
        <pc:chgData name="Chris Monaco" userId="a040fa15ee5e5273" providerId="LiveId" clId="{22E29040-A660-427B-B616-A16AA296CC97}" dt="2019-09-21T19:36:54.891" v="228" actId="2696"/>
        <pc:sldMkLst>
          <pc:docMk/>
          <pc:sldMk cId="2468781023" sldId="507"/>
        </pc:sldMkLst>
      </pc:sldChg>
      <pc:sldChg chg="del">
        <pc:chgData name="Chris Monaco" userId="a040fa15ee5e5273" providerId="LiveId" clId="{22E29040-A660-427B-B616-A16AA296CC97}" dt="2019-09-21T19:36:54.891" v="229" actId="2696"/>
        <pc:sldMkLst>
          <pc:docMk/>
          <pc:sldMk cId="1868194278" sldId="508"/>
        </pc:sldMkLst>
      </pc:sldChg>
      <pc:sldChg chg="del">
        <pc:chgData name="Chris Monaco" userId="a040fa15ee5e5273" providerId="LiveId" clId="{22E29040-A660-427B-B616-A16AA296CC97}" dt="2019-09-21T19:36:54.891" v="230" actId="2696"/>
        <pc:sldMkLst>
          <pc:docMk/>
          <pc:sldMk cId="2625237031" sldId="509"/>
        </pc:sldMkLst>
      </pc:sldChg>
      <pc:sldChg chg="del">
        <pc:chgData name="Chris Monaco" userId="a040fa15ee5e5273" providerId="LiveId" clId="{22E29040-A660-427B-B616-A16AA296CC97}" dt="2019-09-21T19:36:54.907" v="231" actId="2696"/>
        <pc:sldMkLst>
          <pc:docMk/>
          <pc:sldMk cId="2628599320" sldId="510"/>
        </pc:sldMkLst>
      </pc:sldChg>
      <pc:sldChg chg="del">
        <pc:chgData name="Chris Monaco" userId="a040fa15ee5e5273" providerId="LiveId" clId="{22E29040-A660-427B-B616-A16AA296CC97}" dt="2019-09-21T19:36:54.938" v="233" actId="2696"/>
        <pc:sldMkLst>
          <pc:docMk/>
          <pc:sldMk cId="2429048025" sldId="511"/>
        </pc:sldMkLst>
      </pc:sldChg>
      <pc:sldChg chg="del">
        <pc:chgData name="Chris Monaco" userId="a040fa15ee5e5273" providerId="LiveId" clId="{22E29040-A660-427B-B616-A16AA296CC97}" dt="2019-09-21T19:36:53.813" v="201" actId="2696"/>
        <pc:sldMkLst>
          <pc:docMk/>
          <pc:sldMk cId="3907877502" sldId="512"/>
        </pc:sldMkLst>
      </pc:sldChg>
      <pc:sldChg chg="del">
        <pc:chgData name="Chris Monaco" userId="a040fa15ee5e5273" providerId="LiveId" clId="{22E29040-A660-427B-B616-A16AA296CC97}" dt="2019-09-21T19:36:54.172" v="208" actId="2696"/>
        <pc:sldMkLst>
          <pc:docMk/>
          <pc:sldMk cId="3355433668" sldId="513"/>
        </pc:sldMkLst>
      </pc:sldChg>
      <pc:sldChg chg="del">
        <pc:chgData name="Chris Monaco" userId="a040fa15ee5e5273" providerId="LiveId" clId="{22E29040-A660-427B-B616-A16AA296CC97}" dt="2019-09-21T19:36:54.907" v="232" actId="2696"/>
        <pc:sldMkLst>
          <pc:docMk/>
          <pc:sldMk cId="1293836944" sldId="514"/>
        </pc:sldMkLst>
      </pc:sldChg>
      <pc:sldChg chg="del">
        <pc:chgData name="Chris Monaco" userId="a040fa15ee5e5273" providerId="LiveId" clId="{22E29040-A660-427B-B616-A16AA296CC97}" dt="2019-09-21T19:36:54.766" v="224" actId="2696"/>
        <pc:sldMkLst>
          <pc:docMk/>
          <pc:sldMk cId="4062862510" sldId="515"/>
        </pc:sldMkLst>
      </pc:sldChg>
      <pc:sldChg chg="del">
        <pc:chgData name="Chris Monaco" userId="a040fa15ee5e5273" providerId="LiveId" clId="{22E29040-A660-427B-B616-A16AA296CC97}" dt="2019-09-21T19:36:54.828" v="225" actId="2696"/>
        <pc:sldMkLst>
          <pc:docMk/>
          <pc:sldMk cId="2763358682" sldId="516"/>
        </pc:sldMkLst>
      </pc:sldChg>
      <pc:sldChg chg="addSp delSp modSp">
        <pc:chgData name="Chris Monaco" userId="a040fa15ee5e5273" providerId="LiveId" clId="{22E29040-A660-427B-B616-A16AA296CC97}" dt="2019-09-22T14:56:05.778" v="5861" actId="478"/>
        <pc:sldMkLst>
          <pc:docMk/>
          <pc:sldMk cId="353850596" sldId="519"/>
        </pc:sldMkLst>
        <pc:spChg chg="del">
          <ac:chgData name="Chris Monaco" userId="a040fa15ee5e5273" providerId="LiveId" clId="{22E29040-A660-427B-B616-A16AA296CC97}" dt="2019-09-22T14:55:55.218" v="5855" actId="478"/>
          <ac:spMkLst>
            <pc:docMk/>
            <pc:sldMk cId="353850596" sldId="519"/>
            <ac:spMk id="39" creationId="{65B1D064-D931-45D8-9031-79D3D6DCB830}"/>
          </ac:spMkLst>
        </pc:spChg>
        <pc:spChg chg="del">
          <ac:chgData name="Chris Monaco" userId="a040fa15ee5e5273" providerId="LiveId" clId="{22E29040-A660-427B-B616-A16AA296CC97}" dt="2019-09-22T14:55:53.468" v="5854" actId="478"/>
          <ac:spMkLst>
            <pc:docMk/>
            <pc:sldMk cId="353850596" sldId="519"/>
            <ac:spMk id="41" creationId="{9B7FDDCD-C791-4F95-8FA8-C428AE336BF3}"/>
          </ac:spMkLst>
        </pc:spChg>
        <pc:spChg chg="add del mod">
          <ac:chgData name="Chris Monaco" userId="a040fa15ee5e5273" providerId="LiveId" clId="{22E29040-A660-427B-B616-A16AA296CC97}" dt="2019-09-22T14:56:05.778" v="5861" actId="478"/>
          <ac:spMkLst>
            <pc:docMk/>
            <pc:sldMk cId="353850596" sldId="519"/>
            <ac:spMk id="51" creationId="{A45C0309-666D-4EA6-862E-119550F8EAD1}"/>
          </ac:spMkLst>
        </pc:spChg>
        <pc:grpChg chg="add del">
          <ac:chgData name="Chris Monaco" userId="a040fa15ee5e5273" providerId="LiveId" clId="{22E29040-A660-427B-B616-A16AA296CC97}" dt="2019-09-22T14:56:05.778" v="5861" actId="478"/>
          <ac:grpSpMkLst>
            <pc:docMk/>
            <pc:sldMk cId="353850596" sldId="519"/>
            <ac:grpSpMk id="33" creationId="{73D36938-6812-4533-B022-6CE3E3893094}"/>
          </ac:grpSpMkLst>
        </pc:grpChg>
        <pc:grpChg chg="del">
          <ac:chgData name="Chris Monaco" userId="a040fa15ee5e5273" providerId="LiveId" clId="{22E29040-A660-427B-B616-A16AA296CC97}" dt="2019-09-22T14:55:53.468" v="5854" actId="478"/>
          <ac:grpSpMkLst>
            <pc:docMk/>
            <pc:sldMk cId="353850596" sldId="519"/>
            <ac:grpSpMk id="36" creationId="{2EEC5425-EFC2-452F-921F-5102AA5411BE}"/>
          </ac:grpSpMkLst>
        </pc:grpChg>
        <pc:grpChg chg="del">
          <ac:chgData name="Chris Monaco" userId="a040fa15ee5e5273" providerId="LiveId" clId="{22E29040-A660-427B-B616-A16AA296CC97}" dt="2019-09-22T14:55:55.218" v="5855" actId="478"/>
          <ac:grpSpMkLst>
            <pc:docMk/>
            <pc:sldMk cId="353850596" sldId="519"/>
            <ac:grpSpMk id="37" creationId="{4F3DF026-EF84-44E7-9500-C4C86893E48C}"/>
          </ac:grpSpMkLst>
        </pc:grpChg>
        <pc:grpChg chg="mod">
          <ac:chgData name="Chris Monaco" userId="a040fa15ee5e5273" providerId="LiveId" clId="{22E29040-A660-427B-B616-A16AA296CC97}" dt="2019-09-22T14:56:05.778" v="5861" actId="478"/>
          <ac:grpSpMkLst>
            <pc:docMk/>
            <pc:sldMk cId="353850596" sldId="519"/>
            <ac:grpSpMk id="50" creationId="{57D3787C-14B1-4DD6-B73A-0126280800BC}"/>
          </ac:grpSpMkLst>
        </pc:grpChg>
      </pc:sldChg>
      <pc:sldChg chg="addSp delSp modSp">
        <pc:chgData name="Chris Monaco" userId="a040fa15ee5e5273" providerId="LiveId" clId="{22E29040-A660-427B-B616-A16AA296CC97}" dt="2019-09-22T15:18:35.873" v="6230" actId="478"/>
        <pc:sldMkLst>
          <pc:docMk/>
          <pc:sldMk cId="3235383243" sldId="520"/>
        </pc:sldMkLst>
        <pc:spChg chg="del">
          <ac:chgData name="Chris Monaco" userId="a040fa15ee5e5273" providerId="LiveId" clId="{22E29040-A660-427B-B616-A16AA296CC97}" dt="2019-09-22T14:55:42.125" v="5852" actId="478"/>
          <ac:spMkLst>
            <pc:docMk/>
            <pc:sldMk cId="3235383243" sldId="520"/>
            <ac:spMk id="36" creationId="{ACA71C34-79F1-4FB5-89E7-092BFD939F47}"/>
          </ac:spMkLst>
        </pc:spChg>
        <pc:spChg chg="mod">
          <ac:chgData name="Chris Monaco" userId="a040fa15ee5e5273" providerId="LiveId" clId="{22E29040-A660-427B-B616-A16AA296CC97}" dt="2019-09-22T14:56:14.595" v="5863" actId="207"/>
          <ac:spMkLst>
            <pc:docMk/>
            <pc:sldMk cId="3235383243" sldId="520"/>
            <ac:spMk id="53" creationId="{DA9CE6B0-A8A5-4A5B-B274-D10655FF21DD}"/>
          </ac:spMkLst>
        </pc:spChg>
        <pc:spChg chg="del">
          <ac:chgData name="Chris Monaco" userId="a040fa15ee5e5273" providerId="LiveId" clId="{22E29040-A660-427B-B616-A16AA296CC97}" dt="2019-09-22T15:18:35.873" v="6230" actId="478"/>
          <ac:spMkLst>
            <pc:docMk/>
            <pc:sldMk cId="3235383243" sldId="520"/>
            <ac:spMk id="83" creationId="{330B287A-2E59-48B7-8BAF-570B77F1D3B9}"/>
          </ac:spMkLst>
        </pc:spChg>
        <pc:spChg chg="mod">
          <ac:chgData name="Chris Monaco" userId="a040fa15ee5e5273" providerId="LiveId" clId="{22E29040-A660-427B-B616-A16AA296CC97}" dt="2019-09-21T19:53:04.601" v="757" actId="14100"/>
          <ac:spMkLst>
            <pc:docMk/>
            <pc:sldMk cId="3235383243" sldId="520"/>
            <ac:spMk id="86" creationId="{6671012A-2DF8-4E5E-A669-77299E413AAA}"/>
          </ac:spMkLst>
        </pc:spChg>
        <pc:grpChg chg="del">
          <ac:chgData name="Chris Monaco" userId="a040fa15ee5e5273" providerId="LiveId" clId="{22E29040-A660-427B-B616-A16AA296CC97}" dt="2019-09-22T14:55:49.484" v="5853" actId="478"/>
          <ac:grpSpMkLst>
            <pc:docMk/>
            <pc:sldMk cId="3235383243" sldId="520"/>
            <ac:grpSpMk id="27" creationId="{439FB9CC-1BE0-48D3-BD05-91D6B163793B}"/>
          </ac:grpSpMkLst>
        </pc:grpChg>
        <pc:grpChg chg="del">
          <ac:chgData name="Chris Monaco" userId="a040fa15ee5e5273" providerId="LiveId" clId="{22E29040-A660-427B-B616-A16AA296CC97}" dt="2019-09-22T14:55:42.125" v="5852" actId="478"/>
          <ac:grpSpMkLst>
            <pc:docMk/>
            <pc:sldMk cId="3235383243" sldId="520"/>
            <ac:grpSpMk id="31" creationId="{2CEE8457-3DFB-425B-B2BD-7816F63AE8BA}"/>
          </ac:grpSpMkLst>
        </pc:grpChg>
        <pc:grpChg chg="add">
          <ac:chgData name="Chris Monaco" userId="a040fa15ee5e5273" providerId="LiveId" clId="{22E29040-A660-427B-B616-A16AA296CC97}" dt="2019-09-22T14:56:11.330" v="5862"/>
          <ac:grpSpMkLst>
            <pc:docMk/>
            <pc:sldMk cId="3235383243" sldId="520"/>
            <ac:grpSpMk id="49" creationId="{48786E60-E041-4E92-8045-BACF9C96579B}"/>
          </ac:grpSpMkLst>
        </pc:grpChg>
        <pc:picChg chg="mod ord">
          <ac:chgData name="Chris Monaco" userId="a040fa15ee5e5273" providerId="LiveId" clId="{22E29040-A660-427B-B616-A16AA296CC97}" dt="2019-09-21T19:52:49.228" v="756" actId="1076"/>
          <ac:picMkLst>
            <pc:docMk/>
            <pc:sldMk cId="3235383243" sldId="520"/>
            <ac:picMk id="72" creationId="{66B54657-83E7-412A-A95A-9A57F0E3C390}"/>
          </ac:picMkLst>
        </pc:picChg>
      </pc:sldChg>
      <pc:sldChg chg="addSp delSp modSp">
        <pc:chgData name="Chris Monaco" userId="a040fa15ee5e5273" providerId="LiveId" clId="{22E29040-A660-427B-B616-A16AA296CC97}" dt="2019-09-22T14:56:43.117" v="5873"/>
        <pc:sldMkLst>
          <pc:docMk/>
          <pc:sldMk cId="3265642282" sldId="521"/>
        </pc:sldMkLst>
        <pc:grpChg chg="mod">
          <ac:chgData name="Chris Monaco" userId="a040fa15ee5e5273" providerId="LiveId" clId="{22E29040-A660-427B-B616-A16AA296CC97}" dt="2019-09-21T19:50:17.241" v="742" actId="1076"/>
          <ac:grpSpMkLst>
            <pc:docMk/>
            <pc:sldMk cId="3265642282" sldId="521"/>
            <ac:grpSpMk id="3" creationId="{B8D85221-F042-41E5-87AC-88983DF00294}"/>
          </ac:grpSpMkLst>
        </pc:grpChg>
        <pc:grpChg chg="add del">
          <ac:chgData name="Chris Monaco" userId="a040fa15ee5e5273" providerId="LiveId" clId="{22E29040-A660-427B-B616-A16AA296CC97}" dt="2019-09-22T14:56:42.805" v="5872" actId="478"/>
          <ac:grpSpMkLst>
            <pc:docMk/>
            <pc:sldMk cId="3265642282" sldId="521"/>
            <ac:grpSpMk id="24" creationId="{6DDE4E8D-802E-492A-8A08-E6E572F90420}"/>
          </ac:grpSpMkLst>
        </pc:grpChg>
        <pc:grpChg chg="add">
          <ac:chgData name="Chris Monaco" userId="a040fa15ee5e5273" providerId="LiveId" clId="{22E29040-A660-427B-B616-A16AA296CC97}" dt="2019-09-22T14:56:43.117" v="5873"/>
          <ac:grpSpMkLst>
            <pc:docMk/>
            <pc:sldMk cId="3265642282" sldId="521"/>
            <ac:grpSpMk id="46" creationId="{9CB0B1E0-3D74-4EC8-A1B1-68D358776174}"/>
          </ac:grpSpMkLst>
        </pc:grpChg>
      </pc:sldChg>
      <pc:sldChg chg="del">
        <pc:chgData name="Chris Monaco" userId="a040fa15ee5e5273" providerId="LiveId" clId="{22E29040-A660-427B-B616-A16AA296CC97}" dt="2019-09-21T19:36:28.531" v="183" actId="2696"/>
        <pc:sldMkLst>
          <pc:docMk/>
          <pc:sldMk cId="3665945150" sldId="522"/>
        </pc:sldMkLst>
      </pc:sldChg>
      <pc:sldChg chg="del">
        <pc:chgData name="Chris Monaco" userId="a040fa15ee5e5273" providerId="LiveId" clId="{22E29040-A660-427B-B616-A16AA296CC97}" dt="2019-09-21T19:36:28.515" v="182" actId="2696"/>
        <pc:sldMkLst>
          <pc:docMk/>
          <pc:sldMk cId="2372569951" sldId="524"/>
        </pc:sldMkLst>
      </pc:sldChg>
      <pc:sldChg chg="del">
        <pc:chgData name="Chris Monaco" userId="a040fa15ee5e5273" providerId="LiveId" clId="{22E29040-A660-427B-B616-A16AA296CC97}" dt="2019-09-21T19:36:28.515" v="181" actId="2696"/>
        <pc:sldMkLst>
          <pc:docMk/>
          <pc:sldMk cId="1025134648" sldId="526"/>
        </pc:sldMkLst>
      </pc:sldChg>
      <pc:sldChg chg="addSp delSp modSp add">
        <pc:chgData name="Chris Monaco" userId="a040fa15ee5e5273" providerId="LiveId" clId="{22E29040-A660-427B-B616-A16AA296CC97}" dt="2019-09-22T14:56:39.033" v="5871"/>
        <pc:sldMkLst>
          <pc:docMk/>
          <pc:sldMk cId="1398418873" sldId="527"/>
        </pc:sldMkLst>
        <pc:spChg chg="mod">
          <ac:chgData name="Chris Monaco" userId="a040fa15ee5e5273" providerId="LiveId" clId="{22E29040-A660-427B-B616-A16AA296CC97}" dt="2019-09-21T19:35:17.531" v="180" actId="20577"/>
          <ac:spMkLst>
            <pc:docMk/>
            <pc:sldMk cId="1398418873" sldId="527"/>
            <ac:spMk id="2" creationId="{71F4C1EF-37C5-444C-8015-C37CF2E12CD2}"/>
          </ac:spMkLst>
        </pc:spChg>
        <pc:spChg chg="del">
          <ac:chgData name="Chris Monaco" userId="a040fa15ee5e5273" providerId="LiveId" clId="{22E29040-A660-427B-B616-A16AA296CC97}" dt="2019-09-21T19:34:28.759" v="1" actId="478"/>
          <ac:spMkLst>
            <pc:docMk/>
            <pc:sldMk cId="1398418873" sldId="527"/>
            <ac:spMk id="3" creationId="{E89BFC1F-C4CA-4DF8-9904-1884B54DFF1E}"/>
          </ac:spMkLst>
        </pc:spChg>
        <pc:spChg chg="add del mod">
          <ac:chgData name="Chris Monaco" userId="a040fa15ee5e5273" providerId="LiveId" clId="{22E29040-A660-427B-B616-A16AA296CC97}" dt="2019-09-21T19:41:57.561" v="401" actId="1076"/>
          <ac:spMkLst>
            <pc:docMk/>
            <pc:sldMk cId="1398418873" sldId="527"/>
            <ac:spMk id="19" creationId="{79147686-5919-4643-9C96-BAF709D8FE93}"/>
          </ac:spMkLst>
        </pc:spChg>
        <pc:spChg chg="add mod">
          <ac:chgData name="Chris Monaco" userId="a040fa15ee5e5273" providerId="LiveId" clId="{22E29040-A660-427B-B616-A16AA296CC97}" dt="2019-09-21T19:41:57.561" v="401" actId="1076"/>
          <ac:spMkLst>
            <pc:docMk/>
            <pc:sldMk cId="1398418873" sldId="527"/>
            <ac:spMk id="20" creationId="{61A051A8-A5BC-480C-AA96-B065FC5A2962}"/>
          </ac:spMkLst>
        </pc:spChg>
        <pc:spChg chg="add mod">
          <ac:chgData name="Chris Monaco" userId="a040fa15ee5e5273" providerId="LiveId" clId="{22E29040-A660-427B-B616-A16AA296CC97}" dt="2019-09-21T19:41:57.561" v="401" actId="1076"/>
          <ac:spMkLst>
            <pc:docMk/>
            <pc:sldMk cId="1398418873" sldId="527"/>
            <ac:spMk id="21" creationId="{82EDB330-EFB7-47A1-9922-3262E841C2E0}"/>
          </ac:spMkLst>
        </pc:spChg>
        <pc:spChg chg="add mod">
          <ac:chgData name="Chris Monaco" userId="a040fa15ee5e5273" providerId="LiveId" clId="{22E29040-A660-427B-B616-A16AA296CC97}" dt="2019-09-21T19:41:57.561" v="401" actId="1076"/>
          <ac:spMkLst>
            <pc:docMk/>
            <pc:sldMk cId="1398418873" sldId="527"/>
            <ac:spMk id="22" creationId="{442F90C5-0467-4ADD-80C2-E9DDEEBD693B}"/>
          </ac:spMkLst>
        </pc:spChg>
        <pc:grpChg chg="add mod">
          <ac:chgData name="Chris Monaco" userId="a040fa15ee5e5273" providerId="LiveId" clId="{22E29040-A660-427B-B616-A16AA296CC97}" dt="2019-09-21T19:41:57.561" v="401" actId="1076"/>
          <ac:grpSpMkLst>
            <pc:docMk/>
            <pc:sldMk cId="1398418873" sldId="527"/>
            <ac:grpSpMk id="6" creationId="{632CB7BB-B667-4587-BB58-9E81D5000596}"/>
          </ac:grpSpMkLst>
        </pc:grpChg>
        <pc:grpChg chg="add del">
          <ac:chgData name="Chris Monaco" userId="a040fa15ee5e5273" providerId="LiveId" clId="{22E29040-A660-427B-B616-A16AA296CC97}" dt="2019-09-22T14:56:38.642" v="5870" actId="478"/>
          <ac:grpSpMkLst>
            <pc:docMk/>
            <pc:sldMk cId="1398418873" sldId="527"/>
            <ac:grpSpMk id="23" creationId="{A934D6E7-A84A-493F-81AC-7CE30D150DBA}"/>
          </ac:grpSpMkLst>
        </pc:grpChg>
        <pc:grpChg chg="add">
          <ac:chgData name="Chris Monaco" userId="a040fa15ee5e5273" providerId="LiveId" clId="{22E29040-A660-427B-B616-A16AA296CC97}" dt="2019-09-22T14:56:39.033" v="5871"/>
          <ac:grpSpMkLst>
            <pc:docMk/>
            <pc:sldMk cId="1398418873" sldId="527"/>
            <ac:grpSpMk id="45" creationId="{CD0F2E58-845E-4BD4-B725-C840F725FE7E}"/>
          </ac:grpSpMkLst>
        </pc:grpChg>
        <pc:picChg chg="add">
          <ac:chgData name="Chris Monaco" userId="a040fa15ee5e5273" providerId="LiveId" clId="{22E29040-A660-427B-B616-A16AA296CC97}" dt="2019-09-21T19:34:29.165" v="2"/>
          <ac:picMkLst>
            <pc:docMk/>
            <pc:sldMk cId="1398418873" sldId="527"/>
            <ac:picMk id="5" creationId="{6BE31E22-6CD0-4EAC-8E38-EAF763E15172}"/>
          </ac:picMkLst>
        </pc:picChg>
      </pc:sldChg>
      <pc:sldChg chg="addSp delSp modSp add ord">
        <pc:chgData name="Chris Monaco" userId="a040fa15ee5e5273" providerId="LiveId" clId="{22E29040-A660-427B-B616-A16AA296CC97}" dt="2019-09-22T14:57:09.536" v="5878" actId="207"/>
        <pc:sldMkLst>
          <pc:docMk/>
          <pc:sldMk cId="2529361818" sldId="528"/>
        </pc:sldMkLst>
        <pc:spChg chg="mod">
          <ac:chgData name="Chris Monaco" userId="a040fa15ee5e5273" providerId="LiveId" clId="{22E29040-A660-427B-B616-A16AA296CC97}" dt="2019-09-21T20:05:52.432" v="1108" actId="20577"/>
          <ac:spMkLst>
            <pc:docMk/>
            <pc:sldMk cId="2529361818" sldId="528"/>
            <ac:spMk id="2" creationId="{6F5DE8E0-764C-4FE8-811A-238B225CBB13}"/>
          </ac:spMkLst>
        </pc:spChg>
        <pc:spChg chg="del">
          <ac:chgData name="Chris Monaco" userId="a040fa15ee5e5273" providerId="LiveId" clId="{22E29040-A660-427B-B616-A16AA296CC97}" dt="2019-09-21T19:48:09.062" v="726" actId="478"/>
          <ac:spMkLst>
            <pc:docMk/>
            <pc:sldMk cId="2529361818" sldId="528"/>
            <ac:spMk id="3" creationId="{FC85F893-9A55-42CC-9A5A-2E6B6173A137}"/>
          </ac:spMkLst>
        </pc:spChg>
        <pc:spChg chg="mod">
          <ac:chgData name="Chris Monaco" userId="a040fa15ee5e5273" providerId="LiveId" clId="{22E29040-A660-427B-B616-A16AA296CC97}" dt="2019-09-21T19:48:19.687" v="728" actId="207"/>
          <ac:spMkLst>
            <pc:docMk/>
            <pc:sldMk cId="2529361818" sldId="528"/>
            <ac:spMk id="12" creationId="{52FA7060-B7A7-4CDB-8CCA-1A1BC268B248}"/>
          </ac:spMkLst>
        </pc:spChg>
        <pc:spChg chg="mod">
          <ac:chgData name="Chris Monaco" userId="a040fa15ee5e5273" providerId="LiveId" clId="{22E29040-A660-427B-B616-A16AA296CC97}" dt="2019-09-21T19:48:14.468" v="727" actId="207"/>
          <ac:spMkLst>
            <pc:docMk/>
            <pc:sldMk cId="2529361818" sldId="528"/>
            <ac:spMk id="14" creationId="{2FC11F2E-85AA-4BFB-84FE-4B6243D4874E}"/>
          </ac:spMkLst>
        </pc:spChg>
        <pc:spChg chg="mod">
          <ac:chgData name="Chris Monaco" userId="a040fa15ee5e5273" providerId="LiveId" clId="{22E29040-A660-427B-B616-A16AA296CC97}" dt="2019-09-21T19:52:00.545" v="745" actId="207"/>
          <ac:spMkLst>
            <pc:docMk/>
            <pc:sldMk cId="2529361818" sldId="528"/>
            <ac:spMk id="34" creationId="{04ACC10E-D661-4E42-84E4-9ACCFCFA435B}"/>
          </ac:spMkLst>
        </pc:spChg>
        <pc:spChg chg="mod">
          <ac:chgData name="Chris Monaco" userId="a040fa15ee5e5273" providerId="LiveId" clId="{22E29040-A660-427B-B616-A16AA296CC97}" dt="2019-09-21T19:52:07.747" v="746" actId="207"/>
          <ac:spMkLst>
            <pc:docMk/>
            <pc:sldMk cId="2529361818" sldId="528"/>
            <ac:spMk id="35" creationId="{C130CB1A-0D91-42BD-B5CC-92F1A3B717EA}"/>
          </ac:spMkLst>
        </pc:spChg>
        <pc:spChg chg="mod">
          <ac:chgData name="Chris Monaco" userId="a040fa15ee5e5273" providerId="LiveId" clId="{22E29040-A660-427B-B616-A16AA296CC97}" dt="2019-09-22T14:57:09.536" v="5878" actId="207"/>
          <ac:spMkLst>
            <pc:docMk/>
            <pc:sldMk cId="2529361818" sldId="528"/>
            <ac:spMk id="36" creationId="{7559C23C-1729-4C0F-9E4D-3403B92EF9FA}"/>
          </ac:spMkLst>
        </pc:spChg>
        <pc:spChg chg="add del mod">
          <ac:chgData name="Chris Monaco" userId="a040fa15ee5e5273" providerId="LiveId" clId="{22E29040-A660-427B-B616-A16AA296CC97}" dt="2019-09-21T20:05:49.948" v="1104"/>
          <ac:spMkLst>
            <pc:docMk/>
            <pc:sldMk cId="2529361818" sldId="528"/>
            <ac:spMk id="75" creationId="{C7AD0F37-5467-4EE9-A95A-E6B69EE491B9}"/>
          </ac:spMkLst>
        </pc:spChg>
        <pc:spChg chg="add del mod">
          <ac:chgData name="Chris Monaco" userId="a040fa15ee5e5273" providerId="LiveId" clId="{22E29040-A660-427B-B616-A16AA296CC97}" dt="2019-09-21T20:05:49.948" v="1104"/>
          <ac:spMkLst>
            <pc:docMk/>
            <pc:sldMk cId="2529361818" sldId="528"/>
            <ac:spMk id="76" creationId="{C03C1905-5697-4F01-92A7-BD163EE5812F}"/>
          </ac:spMkLst>
        </pc:spChg>
        <pc:spChg chg="mod">
          <ac:chgData name="Chris Monaco" userId="a040fa15ee5e5273" providerId="LiveId" clId="{22E29040-A660-427B-B616-A16AA296CC97}" dt="2019-09-21T20:06:45.729" v="1117" actId="207"/>
          <ac:spMkLst>
            <pc:docMk/>
            <pc:sldMk cId="2529361818" sldId="528"/>
            <ac:spMk id="88" creationId="{FEE0629B-802C-4B08-BF30-6F154B17B03B}"/>
          </ac:spMkLst>
        </pc:spChg>
        <pc:spChg chg="mod">
          <ac:chgData name="Chris Monaco" userId="a040fa15ee5e5273" providerId="LiveId" clId="{22E29040-A660-427B-B616-A16AA296CC97}" dt="2019-09-21T20:06:45.729" v="1117" actId="207"/>
          <ac:spMkLst>
            <pc:docMk/>
            <pc:sldMk cId="2529361818" sldId="528"/>
            <ac:spMk id="92" creationId="{B478BCE5-C633-4B6A-AFD0-DEA62410F637}"/>
          </ac:spMkLst>
        </pc:spChg>
        <pc:spChg chg="mod">
          <ac:chgData name="Chris Monaco" userId="a040fa15ee5e5273" providerId="LiveId" clId="{22E29040-A660-427B-B616-A16AA296CC97}" dt="2019-09-21T20:06:45.729" v="1117" actId="207"/>
          <ac:spMkLst>
            <pc:docMk/>
            <pc:sldMk cId="2529361818" sldId="528"/>
            <ac:spMk id="96" creationId="{79AABDBC-AD1E-4A77-BB37-36EC0C7DC789}"/>
          </ac:spMkLst>
        </pc:spChg>
        <pc:spChg chg="add mod">
          <ac:chgData name="Chris Monaco" userId="a040fa15ee5e5273" providerId="LiveId" clId="{22E29040-A660-427B-B616-A16AA296CC97}" dt="2019-09-21T20:09:34.926" v="1194" actId="208"/>
          <ac:spMkLst>
            <pc:docMk/>
            <pc:sldMk cId="2529361818" sldId="528"/>
            <ac:spMk id="102" creationId="{1D81181F-984A-426D-B8DF-18D45DD62058}"/>
          </ac:spMkLst>
        </pc:spChg>
        <pc:spChg chg="add mod">
          <ac:chgData name="Chris Monaco" userId="a040fa15ee5e5273" providerId="LiveId" clId="{22E29040-A660-427B-B616-A16AA296CC97}" dt="2019-09-21T20:09:34.926" v="1194" actId="208"/>
          <ac:spMkLst>
            <pc:docMk/>
            <pc:sldMk cId="2529361818" sldId="528"/>
            <ac:spMk id="103" creationId="{69A1254A-D914-4CBE-9326-6C2FECEFC3FD}"/>
          </ac:spMkLst>
        </pc:spChg>
        <pc:grpChg chg="add del">
          <ac:chgData name="Chris Monaco" userId="a040fa15ee5e5273" providerId="LiveId" clId="{22E29040-A660-427B-B616-A16AA296CC97}" dt="2019-09-22T14:57:00.287" v="5876" actId="478"/>
          <ac:grpSpMkLst>
            <pc:docMk/>
            <pc:sldMk cId="2529361818" sldId="528"/>
            <ac:grpSpMk id="5" creationId="{E3A13EF7-1AD6-40E8-A29D-CDD8D3F87A5C}"/>
          </ac:grpSpMkLst>
        </pc:grpChg>
        <pc:grpChg chg="add del">
          <ac:chgData name="Chris Monaco" userId="a040fa15ee5e5273" providerId="LiveId" clId="{22E29040-A660-427B-B616-A16AA296CC97}" dt="2019-09-21T19:52:15.174" v="750" actId="478"/>
          <ac:grpSpMkLst>
            <pc:docMk/>
            <pc:sldMk cId="2529361818" sldId="528"/>
            <ac:grpSpMk id="28" creationId="{88B675C2-90BC-4334-AB07-F9415924E23A}"/>
          </ac:grpSpMkLst>
        </pc:grpChg>
        <pc:grpChg chg="add">
          <ac:chgData name="Chris Monaco" userId="a040fa15ee5e5273" providerId="LiveId" clId="{22E29040-A660-427B-B616-A16AA296CC97}" dt="2019-09-22T14:57:00.740" v="5877"/>
          <ac:grpSpMkLst>
            <pc:docMk/>
            <pc:sldMk cId="2529361818" sldId="528"/>
            <ac:grpSpMk id="31" creationId="{B7751DC8-509E-4846-9B5D-0FBBCAA22C07}"/>
          </ac:grpSpMkLst>
        </pc:grpChg>
        <pc:grpChg chg="add del mod">
          <ac:chgData name="Chris Monaco" userId="a040fa15ee5e5273" providerId="LiveId" clId="{22E29040-A660-427B-B616-A16AA296CC97}" dt="2019-09-21T19:52:13.268" v="748"/>
          <ac:grpSpMkLst>
            <pc:docMk/>
            <pc:sldMk cId="2529361818" sldId="528"/>
            <ac:grpSpMk id="50" creationId="{6DD1FC95-340A-49D5-9C71-D3568FAC9BA3}"/>
          </ac:grpSpMkLst>
        </pc:grpChg>
        <pc:grpChg chg="mod">
          <ac:chgData name="Chris Monaco" userId="a040fa15ee5e5273" providerId="LiveId" clId="{22E29040-A660-427B-B616-A16AA296CC97}" dt="2019-09-21T19:52:10.862" v="747"/>
          <ac:grpSpMkLst>
            <pc:docMk/>
            <pc:sldMk cId="2529361818" sldId="528"/>
            <ac:grpSpMk id="51" creationId="{6F2C7BF8-8393-4F0C-B418-5D65876C12E8}"/>
          </ac:grpSpMkLst>
        </pc:grpChg>
        <pc:grpChg chg="mod">
          <ac:chgData name="Chris Monaco" userId="a040fa15ee5e5273" providerId="LiveId" clId="{22E29040-A660-427B-B616-A16AA296CC97}" dt="2019-09-21T19:52:10.862" v="747"/>
          <ac:grpSpMkLst>
            <pc:docMk/>
            <pc:sldMk cId="2529361818" sldId="528"/>
            <ac:grpSpMk id="52" creationId="{0A69CECB-F670-4949-B051-AD8EE1C60936}"/>
          </ac:grpSpMkLst>
        </pc:grpChg>
        <pc:grpChg chg="mod">
          <ac:chgData name="Chris Monaco" userId="a040fa15ee5e5273" providerId="LiveId" clId="{22E29040-A660-427B-B616-A16AA296CC97}" dt="2019-09-21T19:52:10.862" v="747"/>
          <ac:grpSpMkLst>
            <pc:docMk/>
            <pc:sldMk cId="2529361818" sldId="528"/>
            <ac:grpSpMk id="53" creationId="{8A9DC5B6-4FEE-4D9B-8E1C-9D34134FE10E}"/>
          </ac:grpSpMkLst>
        </pc:grpChg>
        <pc:grpChg chg="mod">
          <ac:chgData name="Chris Monaco" userId="a040fa15ee5e5273" providerId="LiveId" clId="{22E29040-A660-427B-B616-A16AA296CC97}" dt="2019-09-21T19:52:10.862" v="747"/>
          <ac:grpSpMkLst>
            <pc:docMk/>
            <pc:sldMk cId="2529361818" sldId="528"/>
            <ac:grpSpMk id="54" creationId="{150E6961-8692-484F-9CED-6CFC07EEF3D7}"/>
          </ac:grpSpMkLst>
        </pc:grpChg>
        <pc:grpChg chg="mod">
          <ac:chgData name="Chris Monaco" userId="a040fa15ee5e5273" providerId="LiveId" clId="{22E29040-A660-427B-B616-A16AA296CC97}" dt="2019-09-21T19:52:10.862" v="747"/>
          <ac:grpSpMkLst>
            <pc:docMk/>
            <pc:sldMk cId="2529361818" sldId="528"/>
            <ac:grpSpMk id="55" creationId="{EB1CD378-B930-4253-933B-069D414BD406}"/>
          </ac:grpSpMkLst>
        </pc:grpChg>
        <pc:grpChg chg="mod">
          <ac:chgData name="Chris Monaco" userId="a040fa15ee5e5273" providerId="LiveId" clId="{22E29040-A660-427B-B616-A16AA296CC97}" dt="2019-09-21T19:52:10.862" v="747"/>
          <ac:grpSpMkLst>
            <pc:docMk/>
            <pc:sldMk cId="2529361818" sldId="528"/>
            <ac:grpSpMk id="60" creationId="{C6243822-204F-43E3-BB18-B19F51B62198}"/>
          </ac:grpSpMkLst>
        </pc:grpChg>
        <pc:grpChg chg="mod">
          <ac:chgData name="Chris Monaco" userId="a040fa15ee5e5273" providerId="LiveId" clId="{22E29040-A660-427B-B616-A16AA296CC97}" dt="2019-09-21T19:52:10.862" v="747"/>
          <ac:grpSpMkLst>
            <pc:docMk/>
            <pc:sldMk cId="2529361818" sldId="528"/>
            <ac:grpSpMk id="64" creationId="{BDCFA753-3AA6-4177-AF19-BF6843663BBA}"/>
          </ac:grpSpMkLst>
        </pc:grpChg>
        <pc:grpChg chg="mod">
          <ac:chgData name="Chris Monaco" userId="a040fa15ee5e5273" providerId="LiveId" clId="{22E29040-A660-427B-B616-A16AA296CC97}" dt="2019-09-21T19:52:10.862" v="747"/>
          <ac:grpSpMkLst>
            <pc:docMk/>
            <pc:sldMk cId="2529361818" sldId="528"/>
            <ac:grpSpMk id="68" creationId="{96CBCF47-0403-41A4-A00D-41EC2FF5C6A4}"/>
          </ac:grpSpMkLst>
        </pc:grpChg>
        <pc:grpChg chg="add del">
          <ac:chgData name="Chris Monaco" userId="a040fa15ee5e5273" providerId="LiveId" clId="{22E29040-A660-427B-B616-A16AA296CC97}" dt="2019-09-21T20:07:38.586" v="1128" actId="478"/>
          <ac:grpSpMkLst>
            <pc:docMk/>
            <pc:sldMk cId="2529361818" sldId="528"/>
            <ac:grpSpMk id="77" creationId="{FE666B30-683B-4E92-8931-657705B880F7}"/>
          </ac:grpSpMkLst>
        </pc:grpChg>
        <pc:picChg chg="add del">
          <ac:chgData name="Chris Monaco" userId="a040fa15ee5e5273" providerId="LiveId" clId="{22E29040-A660-427B-B616-A16AA296CC97}" dt="2019-09-21T19:48:27.061" v="731" actId="478"/>
          <ac:picMkLst>
            <pc:docMk/>
            <pc:sldMk cId="2529361818" sldId="528"/>
            <ac:picMk id="27" creationId="{26B91C11-007A-4EF5-BC9E-C0BCC6D45B5A}"/>
          </ac:picMkLst>
        </pc:picChg>
        <pc:picChg chg="add del mod ord">
          <ac:chgData name="Chris Monaco" userId="a040fa15ee5e5273" providerId="LiveId" clId="{22E29040-A660-427B-B616-A16AA296CC97}" dt="2019-09-21T20:05:56.087" v="1109" actId="478"/>
          <ac:picMkLst>
            <pc:docMk/>
            <pc:sldMk cId="2529361818" sldId="528"/>
            <ac:picMk id="72" creationId="{8846357E-AC69-4A23-B40C-DB4F3AC79B0C}"/>
          </ac:picMkLst>
        </pc:picChg>
        <pc:picChg chg="add del mod">
          <ac:chgData name="Chris Monaco" userId="a040fa15ee5e5273" providerId="LiveId" clId="{22E29040-A660-427B-B616-A16AA296CC97}" dt="2019-09-21T20:05:49.948" v="1104"/>
          <ac:picMkLst>
            <pc:docMk/>
            <pc:sldMk cId="2529361818" sldId="528"/>
            <ac:picMk id="73" creationId="{BEF5E693-6439-4265-ADCC-61AF7DA9EAD2}"/>
          </ac:picMkLst>
        </pc:picChg>
        <pc:picChg chg="add del mod">
          <ac:chgData name="Chris Monaco" userId="a040fa15ee5e5273" providerId="LiveId" clId="{22E29040-A660-427B-B616-A16AA296CC97}" dt="2019-09-21T20:05:49.948" v="1104"/>
          <ac:picMkLst>
            <pc:docMk/>
            <pc:sldMk cId="2529361818" sldId="528"/>
            <ac:picMk id="74" creationId="{C93311AF-80C6-46E6-A096-71EC55653475}"/>
          </ac:picMkLst>
        </pc:picChg>
        <pc:picChg chg="add mod ord">
          <ac:chgData name="Chris Monaco" userId="a040fa15ee5e5273" providerId="LiveId" clId="{22E29040-A660-427B-B616-A16AA296CC97}" dt="2019-09-21T20:09:09.975" v="1192" actId="1076"/>
          <ac:picMkLst>
            <pc:docMk/>
            <pc:sldMk cId="2529361818" sldId="528"/>
            <ac:picMk id="99" creationId="{192BDBE9-EB0C-4EB8-85DF-8B35EECD8B5B}"/>
          </ac:picMkLst>
        </pc:picChg>
        <pc:picChg chg="add mod">
          <ac:chgData name="Chris Monaco" userId="a040fa15ee5e5273" providerId="LiveId" clId="{22E29040-A660-427B-B616-A16AA296CC97}" dt="2019-09-21T20:08:54.145" v="1190" actId="1038"/>
          <ac:picMkLst>
            <pc:docMk/>
            <pc:sldMk cId="2529361818" sldId="528"/>
            <ac:picMk id="100" creationId="{092FDB4B-1EC1-43FC-A0CB-7CFD76CA5403}"/>
          </ac:picMkLst>
        </pc:picChg>
        <pc:picChg chg="add mod">
          <ac:chgData name="Chris Monaco" userId="a040fa15ee5e5273" providerId="LiveId" clId="{22E29040-A660-427B-B616-A16AA296CC97}" dt="2019-09-21T20:08:45.817" v="1166" actId="1038"/>
          <ac:picMkLst>
            <pc:docMk/>
            <pc:sldMk cId="2529361818" sldId="528"/>
            <ac:picMk id="101" creationId="{BDB3F715-2AF8-48D8-8248-165115F0F31F}"/>
          </ac:picMkLst>
        </pc:picChg>
      </pc:sldChg>
      <pc:sldChg chg="addSp delSp modSp add del">
        <pc:chgData name="Chris Monaco" userId="a040fa15ee5e5273" providerId="LiveId" clId="{22E29040-A660-427B-B616-A16AA296CC97}" dt="2019-09-22T15:08:26.634" v="6100" actId="2696"/>
        <pc:sldMkLst>
          <pc:docMk/>
          <pc:sldMk cId="1570832732" sldId="529"/>
        </pc:sldMkLst>
        <pc:spChg chg="mod">
          <ac:chgData name="Chris Monaco" userId="a040fa15ee5e5273" providerId="LiveId" clId="{22E29040-A660-427B-B616-A16AA296CC97}" dt="2019-09-21T20:30:32.186" v="2058" actId="208"/>
          <ac:spMkLst>
            <pc:docMk/>
            <pc:sldMk cId="1570832732" sldId="529"/>
            <ac:spMk id="11" creationId="{013311EC-8CC5-4DDC-8D9A-9706E305FF14}"/>
          </ac:spMkLst>
        </pc:spChg>
        <pc:spChg chg="mod">
          <ac:chgData name="Chris Monaco" userId="a040fa15ee5e5273" providerId="LiveId" clId="{22E29040-A660-427B-B616-A16AA296CC97}" dt="2019-09-21T20:30:38.373" v="2059" actId="207"/>
          <ac:spMkLst>
            <pc:docMk/>
            <pc:sldMk cId="1570832732" sldId="529"/>
            <ac:spMk id="12" creationId="{FE0D7DB7-4B85-42EC-8A99-BF5F3E2F6E79}"/>
          </ac:spMkLst>
        </pc:spChg>
        <pc:grpChg chg="add">
          <ac:chgData name="Chris Monaco" userId="a040fa15ee5e5273" providerId="LiveId" clId="{22E29040-A660-427B-B616-A16AA296CC97}" dt="2019-09-21T20:07:01.618" v="1121"/>
          <ac:grpSpMkLst>
            <pc:docMk/>
            <pc:sldMk cId="1570832732" sldId="529"/>
            <ac:grpSpMk id="5" creationId="{EBA4E371-9D5C-4B29-ABFB-24B7CD24FE8E}"/>
          </ac:grpSpMkLst>
        </pc:grpChg>
        <pc:grpChg chg="add del mod">
          <ac:chgData name="Chris Monaco" userId="a040fa15ee5e5273" providerId="LiveId" clId="{22E29040-A660-427B-B616-A16AA296CC97}" dt="2019-09-21T20:07:33.461" v="1126"/>
          <ac:grpSpMkLst>
            <pc:docMk/>
            <pc:sldMk cId="1570832732" sldId="529"/>
            <ac:grpSpMk id="27" creationId="{AC0391F5-15D3-4AA4-AADF-7F2EF0FADABE}"/>
          </ac:grpSpMkLst>
        </pc:grpChg>
        <pc:grpChg chg="mod">
          <ac:chgData name="Chris Monaco" userId="a040fa15ee5e5273" providerId="LiveId" clId="{22E29040-A660-427B-B616-A16AA296CC97}" dt="2019-09-21T20:07:31.571" v="1125"/>
          <ac:grpSpMkLst>
            <pc:docMk/>
            <pc:sldMk cId="1570832732" sldId="529"/>
            <ac:grpSpMk id="28" creationId="{BE5F37CF-A6A9-484D-96F5-46BB00E73FCC}"/>
          </ac:grpSpMkLst>
        </pc:grpChg>
        <pc:grpChg chg="mod">
          <ac:chgData name="Chris Monaco" userId="a040fa15ee5e5273" providerId="LiveId" clId="{22E29040-A660-427B-B616-A16AA296CC97}" dt="2019-09-21T20:07:31.571" v="1125"/>
          <ac:grpSpMkLst>
            <pc:docMk/>
            <pc:sldMk cId="1570832732" sldId="529"/>
            <ac:grpSpMk id="29" creationId="{6B92F455-84B8-455B-942F-5C4C3FA5813C}"/>
          </ac:grpSpMkLst>
        </pc:grpChg>
        <pc:grpChg chg="mod">
          <ac:chgData name="Chris Monaco" userId="a040fa15ee5e5273" providerId="LiveId" clId="{22E29040-A660-427B-B616-A16AA296CC97}" dt="2019-09-21T20:07:31.571" v="1125"/>
          <ac:grpSpMkLst>
            <pc:docMk/>
            <pc:sldMk cId="1570832732" sldId="529"/>
            <ac:grpSpMk id="30" creationId="{C6B97436-3506-490A-AA17-6A608B388CD1}"/>
          </ac:grpSpMkLst>
        </pc:grpChg>
        <pc:grpChg chg="mod">
          <ac:chgData name="Chris Monaco" userId="a040fa15ee5e5273" providerId="LiveId" clId="{22E29040-A660-427B-B616-A16AA296CC97}" dt="2019-09-21T20:07:31.571" v="1125"/>
          <ac:grpSpMkLst>
            <pc:docMk/>
            <pc:sldMk cId="1570832732" sldId="529"/>
            <ac:grpSpMk id="31" creationId="{10A787AB-D0D8-43CA-A2A2-02FE5A5825C4}"/>
          </ac:grpSpMkLst>
        </pc:grpChg>
        <pc:grpChg chg="mod">
          <ac:chgData name="Chris Monaco" userId="a040fa15ee5e5273" providerId="LiveId" clId="{22E29040-A660-427B-B616-A16AA296CC97}" dt="2019-09-21T20:07:31.571" v="1125"/>
          <ac:grpSpMkLst>
            <pc:docMk/>
            <pc:sldMk cId="1570832732" sldId="529"/>
            <ac:grpSpMk id="32" creationId="{05A1DA40-9BEA-41ED-80E0-BB0F5C53EC87}"/>
          </ac:grpSpMkLst>
        </pc:grpChg>
        <pc:grpChg chg="mod">
          <ac:chgData name="Chris Monaco" userId="a040fa15ee5e5273" providerId="LiveId" clId="{22E29040-A660-427B-B616-A16AA296CC97}" dt="2019-09-21T20:07:31.571" v="1125"/>
          <ac:grpSpMkLst>
            <pc:docMk/>
            <pc:sldMk cId="1570832732" sldId="529"/>
            <ac:grpSpMk id="37" creationId="{432B692A-F550-4A08-BB2D-BF38C97B0D5C}"/>
          </ac:grpSpMkLst>
        </pc:grpChg>
        <pc:grpChg chg="mod">
          <ac:chgData name="Chris Monaco" userId="a040fa15ee5e5273" providerId="LiveId" clId="{22E29040-A660-427B-B616-A16AA296CC97}" dt="2019-09-21T20:07:31.571" v="1125"/>
          <ac:grpSpMkLst>
            <pc:docMk/>
            <pc:sldMk cId="1570832732" sldId="529"/>
            <ac:grpSpMk id="41" creationId="{6667F9D4-0F22-40AC-BF64-E6A3B0F3A644}"/>
          </ac:grpSpMkLst>
        </pc:grpChg>
        <pc:grpChg chg="mod">
          <ac:chgData name="Chris Monaco" userId="a040fa15ee5e5273" providerId="LiveId" clId="{22E29040-A660-427B-B616-A16AA296CC97}" dt="2019-09-21T20:07:31.571" v="1125"/>
          <ac:grpSpMkLst>
            <pc:docMk/>
            <pc:sldMk cId="1570832732" sldId="529"/>
            <ac:grpSpMk id="45" creationId="{BDC08FB6-7EE0-4870-B8B7-93AD25A387EB}"/>
          </ac:grpSpMkLst>
        </pc:grpChg>
        <pc:picChg chg="add del">
          <ac:chgData name="Chris Monaco" userId="a040fa15ee5e5273" providerId="LiveId" clId="{22E29040-A660-427B-B616-A16AA296CC97}" dt="2019-09-21T20:30:12.547" v="2053" actId="478"/>
          <ac:picMkLst>
            <pc:docMk/>
            <pc:sldMk cId="1570832732" sldId="529"/>
            <ac:picMk id="49" creationId="{D7AEFC69-0859-418D-88A3-D0EE5DCAA079}"/>
          </ac:picMkLst>
        </pc:picChg>
      </pc:sldChg>
      <pc:sldChg chg="addSp delSp modSp add">
        <pc:chgData name="Chris Monaco" userId="a040fa15ee5e5273" providerId="LiveId" clId="{22E29040-A660-427B-B616-A16AA296CC97}" dt="2019-09-22T14:57:16.519" v="5880"/>
        <pc:sldMkLst>
          <pc:docMk/>
          <pc:sldMk cId="2599080915" sldId="530"/>
        </pc:sldMkLst>
        <pc:spChg chg="mod">
          <ac:chgData name="Chris Monaco" userId="a040fa15ee5e5273" providerId="LiveId" clId="{22E29040-A660-427B-B616-A16AA296CC97}" dt="2019-09-21T20:10:21.901" v="1336" actId="20577"/>
          <ac:spMkLst>
            <pc:docMk/>
            <pc:sldMk cId="2599080915" sldId="530"/>
            <ac:spMk id="2" creationId="{3F24EEC2-C016-45C3-A5C1-676366337A2B}"/>
          </ac:spMkLst>
        </pc:spChg>
        <pc:spChg chg="del">
          <ac:chgData name="Chris Monaco" userId="a040fa15ee5e5273" providerId="LiveId" clId="{22E29040-A660-427B-B616-A16AA296CC97}" dt="2019-09-21T20:10:31.730" v="1337" actId="478"/>
          <ac:spMkLst>
            <pc:docMk/>
            <pc:sldMk cId="2599080915" sldId="530"/>
            <ac:spMk id="3" creationId="{C50BD558-66FF-4D7D-8E54-F2F942262546}"/>
          </ac:spMkLst>
        </pc:spChg>
        <pc:spChg chg="add">
          <ac:chgData name="Chris Monaco" userId="a040fa15ee5e5273" providerId="LiveId" clId="{22E29040-A660-427B-B616-A16AA296CC97}" dt="2019-09-21T20:10:32.152" v="1338"/>
          <ac:spMkLst>
            <pc:docMk/>
            <pc:sldMk cId="2599080915" sldId="530"/>
            <ac:spMk id="8" creationId="{8C20B523-7C47-4AD5-A6F2-ED5C97FCD052}"/>
          </ac:spMkLst>
        </pc:spChg>
        <pc:spChg chg="add">
          <ac:chgData name="Chris Monaco" userId="a040fa15ee5e5273" providerId="LiveId" clId="{22E29040-A660-427B-B616-A16AA296CC97}" dt="2019-09-21T20:10:32.152" v="1338"/>
          <ac:spMkLst>
            <pc:docMk/>
            <pc:sldMk cId="2599080915" sldId="530"/>
            <ac:spMk id="11" creationId="{CA987BD9-B5CB-4D80-8024-DE12A425856B}"/>
          </ac:spMkLst>
        </pc:spChg>
        <pc:spChg chg="add">
          <ac:chgData name="Chris Monaco" userId="a040fa15ee5e5273" providerId="LiveId" clId="{22E29040-A660-427B-B616-A16AA296CC97}" dt="2019-09-21T20:10:32.152" v="1338"/>
          <ac:spMkLst>
            <pc:docMk/>
            <pc:sldMk cId="2599080915" sldId="530"/>
            <ac:spMk id="12" creationId="{E4B2F4F3-2B31-4F46-8084-ADFDE1E91A51}"/>
          </ac:spMkLst>
        </pc:spChg>
        <pc:spChg chg="add">
          <ac:chgData name="Chris Monaco" userId="a040fa15ee5e5273" providerId="LiveId" clId="{22E29040-A660-427B-B616-A16AA296CC97}" dt="2019-09-21T20:10:32.152" v="1338"/>
          <ac:spMkLst>
            <pc:docMk/>
            <pc:sldMk cId="2599080915" sldId="530"/>
            <ac:spMk id="13" creationId="{98BF5C8F-7977-4C7B-AD73-3412543E132F}"/>
          </ac:spMkLst>
        </pc:spChg>
        <pc:spChg chg="add">
          <ac:chgData name="Chris Monaco" userId="a040fa15ee5e5273" providerId="LiveId" clId="{22E29040-A660-427B-B616-A16AA296CC97}" dt="2019-09-21T20:10:32.152" v="1338"/>
          <ac:spMkLst>
            <pc:docMk/>
            <pc:sldMk cId="2599080915" sldId="530"/>
            <ac:spMk id="14" creationId="{AC93AD12-4ECA-42B5-8005-178B092856D8}"/>
          </ac:spMkLst>
        </pc:spChg>
        <pc:spChg chg="add">
          <ac:chgData name="Chris Monaco" userId="a040fa15ee5e5273" providerId="LiveId" clId="{22E29040-A660-427B-B616-A16AA296CC97}" dt="2019-09-21T20:10:32.152" v="1338"/>
          <ac:spMkLst>
            <pc:docMk/>
            <pc:sldMk cId="2599080915" sldId="530"/>
            <ac:spMk id="15" creationId="{D7C38A0E-5969-46B5-83EF-BD1DEA869160}"/>
          </ac:spMkLst>
        </pc:spChg>
        <pc:spChg chg="add">
          <ac:chgData name="Chris Monaco" userId="a040fa15ee5e5273" providerId="LiveId" clId="{22E29040-A660-427B-B616-A16AA296CC97}" dt="2019-09-21T20:10:32.152" v="1338"/>
          <ac:spMkLst>
            <pc:docMk/>
            <pc:sldMk cId="2599080915" sldId="530"/>
            <ac:spMk id="16" creationId="{5AE02459-AF83-4A8B-B71F-E24F4C344982}"/>
          </ac:spMkLst>
        </pc:spChg>
        <pc:spChg chg="add">
          <ac:chgData name="Chris Monaco" userId="a040fa15ee5e5273" providerId="LiveId" clId="{22E29040-A660-427B-B616-A16AA296CC97}" dt="2019-09-21T20:10:32.152" v="1338"/>
          <ac:spMkLst>
            <pc:docMk/>
            <pc:sldMk cId="2599080915" sldId="530"/>
            <ac:spMk id="17" creationId="{7107ED46-62E7-4322-880E-C4BDE899426D}"/>
          </ac:spMkLst>
        </pc:spChg>
        <pc:grpChg chg="add del">
          <ac:chgData name="Chris Monaco" userId="a040fa15ee5e5273" providerId="LiveId" clId="{22E29040-A660-427B-B616-A16AA296CC97}" dt="2019-09-22T14:57:16.113" v="5879" actId="478"/>
          <ac:grpSpMkLst>
            <pc:docMk/>
            <pc:sldMk cId="2599080915" sldId="530"/>
            <ac:grpSpMk id="18" creationId="{D634240B-006B-452B-8035-597018A9013E}"/>
          </ac:grpSpMkLst>
        </pc:grpChg>
        <pc:grpChg chg="add">
          <ac:chgData name="Chris Monaco" userId="a040fa15ee5e5273" providerId="LiveId" clId="{22E29040-A660-427B-B616-A16AA296CC97}" dt="2019-09-22T14:57:16.519" v="5880"/>
          <ac:grpSpMkLst>
            <pc:docMk/>
            <pc:sldMk cId="2599080915" sldId="530"/>
            <ac:grpSpMk id="40" creationId="{0976D826-8A34-44F6-B61F-FE533E6ED720}"/>
          </ac:grpSpMkLst>
        </pc:grpChg>
        <pc:graphicFrameChg chg="add">
          <ac:chgData name="Chris Monaco" userId="a040fa15ee5e5273" providerId="LiveId" clId="{22E29040-A660-427B-B616-A16AA296CC97}" dt="2019-09-21T20:10:32.152" v="1338"/>
          <ac:graphicFrameMkLst>
            <pc:docMk/>
            <pc:sldMk cId="2599080915" sldId="530"/>
            <ac:graphicFrameMk id="6" creationId="{6A2EFDB6-9C35-4F50-8514-78A8DC8E5191}"/>
          </ac:graphicFrameMkLst>
        </pc:graphicFrameChg>
        <pc:graphicFrameChg chg="add">
          <ac:chgData name="Chris Monaco" userId="a040fa15ee5e5273" providerId="LiveId" clId="{22E29040-A660-427B-B616-A16AA296CC97}" dt="2019-09-21T20:10:32.152" v="1338"/>
          <ac:graphicFrameMkLst>
            <pc:docMk/>
            <pc:sldMk cId="2599080915" sldId="530"/>
            <ac:graphicFrameMk id="7" creationId="{A4AC5A21-9C85-486D-8F3D-FBE41703A9AE}"/>
          </ac:graphicFrameMkLst>
        </pc:graphicFrameChg>
        <pc:graphicFrameChg chg="add">
          <ac:chgData name="Chris Monaco" userId="a040fa15ee5e5273" providerId="LiveId" clId="{22E29040-A660-427B-B616-A16AA296CC97}" dt="2019-09-21T20:10:32.152" v="1338"/>
          <ac:graphicFrameMkLst>
            <pc:docMk/>
            <pc:sldMk cId="2599080915" sldId="530"/>
            <ac:graphicFrameMk id="9" creationId="{75946B03-63A3-479D-8CE5-17CC70BC12DC}"/>
          </ac:graphicFrameMkLst>
        </pc:graphicFrameChg>
        <pc:graphicFrameChg chg="add">
          <ac:chgData name="Chris Monaco" userId="a040fa15ee5e5273" providerId="LiveId" clId="{22E29040-A660-427B-B616-A16AA296CC97}" dt="2019-09-21T20:10:32.152" v="1338"/>
          <ac:graphicFrameMkLst>
            <pc:docMk/>
            <pc:sldMk cId="2599080915" sldId="530"/>
            <ac:graphicFrameMk id="10" creationId="{C48E059E-59C8-4E9C-BB8B-C6A2A0DE9311}"/>
          </ac:graphicFrameMkLst>
        </pc:graphicFrameChg>
        <pc:picChg chg="add">
          <ac:chgData name="Chris Monaco" userId="a040fa15ee5e5273" providerId="LiveId" clId="{22E29040-A660-427B-B616-A16AA296CC97}" dt="2019-09-21T20:10:32.152" v="1338"/>
          <ac:picMkLst>
            <pc:docMk/>
            <pc:sldMk cId="2599080915" sldId="530"/>
            <ac:picMk id="5" creationId="{A27BC1E9-F184-4D65-B179-C6DFE937FD57}"/>
          </ac:picMkLst>
        </pc:picChg>
      </pc:sldChg>
      <pc:sldChg chg="addSp delSp modSp add del">
        <pc:chgData name="Chris Monaco" userId="a040fa15ee5e5273" providerId="LiveId" clId="{22E29040-A660-427B-B616-A16AA296CC97}" dt="2019-09-22T15:08:25.743" v="6099" actId="2696"/>
        <pc:sldMkLst>
          <pc:docMk/>
          <pc:sldMk cId="240390648" sldId="531"/>
        </pc:sldMkLst>
        <pc:spChg chg="del">
          <ac:chgData name="Chris Monaco" userId="a040fa15ee5e5273" providerId="LiveId" clId="{22E29040-A660-427B-B616-A16AA296CC97}" dt="2019-09-21T20:28:10.476" v="1902" actId="478"/>
          <ac:spMkLst>
            <pc:docMk/>
            <pc:sldMk cId="240390648" sldId="531"/>
            <ac:spMk id="3" creationId="{72955DBF-5E7A-4F9F-89C3-68D8191E9304}"/>
          </ac:spMkLst>
        </pc:spChg>
        <pc:grpChg chg="add">
          <ac:chgData name="Chris Monaco" userId="a040fa15ee5e5273" providerId="LiveId" clId="{22E29040-A660-427B-B616-A16AA296CC97}" dt="2019-09-21T20:06:54.916" v="1118"/>
          <ac:grpSpMkLst>
            <pc:docMk/>
            <pc:sldMk cId="240390648" sldId="531"/>
            <ac:grpSpMk id="5" creationId="{F2C5E944-C3F7-4FB3-A9F1-69C0452E0BF8}"/>
          </ac:grpSpMkLst>
        </pc:grpChg>
        <pc:grpChg chg="add del mod">
          <ac:chgData name="Chris Monaco" userId="a040fa15ee5e5273" providerId="LiveId" clId="{22E29040-A660-427B-B616-A16AA296CC97}" dt="2019-09-21T20:07:00.368" v="1120"/>
          <ac:grpSpMkLst>
            <pc:docMk/>
            <pc:sldMk cId="240390648" sldId="531"/>
            <ac:grpSpMk id="27" creationId="{C6970EDE-3AFF-4723-94EB-DB18282B7D4D}"/>
          </ac:grpSpMkLst>
        </pc:grpChg>
        <pc:grpChg chg="mod">
          <ac:chgData name="Chris Monaco" userId="a040fa15ee5e5273" providerId="LiveId" clId="{22E29040-A660-427B-B616-A16AA296CC97}" dt="2019-09-21T20:06:59.524" v="1119"/>
          <ac:grpSpMkLst>
            <pc:docMk/>
            <pc:sldMk cId="240390648" sldId="531"/>
            <ac:grpSpMk id="28" creationId="{A26EAC51-2B16-4049-9EB8-91DEC33F1E4D}"/>
          </ac:grpSpMkLst>
        </pc:grpChg>
        <pc:grpChg chg="mod">
          <ac:chgData name="Chris Monaco" userId="a040fa15ee5e5273" providerId="LiveId" clId="{22E29040-A660-427B-B616-A16AA296CC97}" dt="2019-09-21T20:06:59.524" v="1119"/>
          <ac:grpSpMkLst>
            <pc:docMk/>
            <pc:sldMk cId="240390648" sldId="531"/>
            <ac:grpSpMk id="29" creationId="{74EBD3DE-B4A2-4916-A26F-081FD8AE0EC5}"/>
          </ac:grpSpMkLst>
        </pc:grpChg>
        <pc:grpChg chg="mod">
          <ac:chgData name="Chris Monaco" userId="a040fa15ee5e5273" providerId="LiveId" clId="{22E29040-A660-427B-B616-A16AA296CC97}" dt="2019-09-21T20:06:59.524" v="1119"/>
          <ac:grpSpMkLst>
            <pc:docMk/>
            <pc:sldMk cId="240390648" sldId="531"/>
            <ac:grpSpMk id="30" creationId="{CF29B02E-0D37-42E1-8239-A09BD841D79E}"/>
          </ac:grpSpMkLst>
        </pc:grpChg>
        <pc:grpChg chg="mod">
          <ac:chgData name="Chris Monaco" userId="a040fa15ee5e5273" providerId="LiveId" clId="{22E29040-A660-427B-B616-A16AA296CC97}" dt="2019-09-21T20:06:59.524" v="1119"/>
          <ac:grpSpMkLst>
            <pc:docMk/>
            <pc:sldMk cId="240390648" sldId="531"/>
            <ac:grpSpMk id="31" creationId="{AE6994CB-5158-4F65-9F7B-5FBE4D031688}"/>
          </ac:grpSpMkLst>
        </pc:grpChg>
        <pc:grpChg chg="mod">
          <ac:chgData name="Chris Monaco" userId="a040fa15ee5e5273" providerId="LiveId" clId="{22E29040-A660-427B-B616-A16AA296CC97}" dt="2019-09-21T20:06:59.524" v="1119"/>
          <ac:grpSpMkLst>
            <pc:docMk/>
            <pc:sldMk cId="240390648" sldId="531"/>
            <ac:grpSpMk id="32" creationId="{50BF4394-211E-47E5-A78A-460E2D9B9346}"/>
          </ac:grpSpMkLst>
        </pc:grpChg>
        <pc:grpChg chg="mod">
          <ac:chgData name="Chris Monaco" userId="a040fa15ee5e5273" providerId="LiveId" clId="{22E29040-A660-427B-B616-A16AA296CC97}" dt="2019-09-21T20:06:59.524" v="1119"/>
          <ac:grpSpMkLst>
            <pc:docMk/>
            <pc:sldMk cId="240390648" sldId="531"/>
            <ac:grpSpMk id="37" creationId="{10735A57-2702-4605-A9BE-EBEBC28ABB1B}"/>
          </ac:grpSpMkLst>
        </pc:grpChg>
        <pc:grpChg chg="mod">
          <ac:chgData name="Chris Monaco" userId="a040fa15ee5e5273" providerId="LiveId" clId="{22E29040-A660-427B-B616-A16AA296CC97}" dt="2019-09-21T20:06:59.524" v="1119"/>
          <ac:grpSpMkLst>
            <pc:docMk/>
            <pc:sldMk cId="240390648" sldId="531"/>
            <ac:grpSpMk id="41" creationId="{650C63A7-5A83-4BEE-902A-85BC4D589FB7}"/>
          </ac:grpSpMkLst>
        </pc:grpChg>
        <pc:grpChg chg="mod">
          <ac:chgData name="Chris Monaco" userId="a040fa15ee5e5273" providerId="LiveId" clId="{22E29040-A660-427B-B616-A16AA296CC97}" dt="2019-09-21T20:06:59.524" v="1119"/>
          <ac:grpSpMkLst>
            <pc:docMk/>
            <pc:sldMk cId="240390648" sldId="531"/>
            <ac:grpSpMk id="45" creationId="{83F2ED53-A003-425E-BEC8-44AAF5F7611E}"/>
          </ac:grpSpMkLst>
        </pc:grpChg>
      </pc:sldChg>
      <pc:sldChg chg="addSp delSp modSp add">
        <pc:chgData name="Chris Monaco" userId="a040fa15ee5e5273" providerId="LiveId" clId="{22E29040-A660-427B-B616-A16AA296CC97}" dt="2019-09-22T14:57:19.552" v="5882"/>
        <pc:sldMkLst>
          <pc:docMk/>
          <pc:sldMk cId="3464236103" sldId="532"/>
        </pc:sldMkLst>
        <pc:spChg chg="mod">
          <ac:chgData name="Chris Monaco" userId="a040fa15ee5e5273" providerId="LiveId" clId="{22E29040-A660-427B-B616-A16AA296CC97}" dt="2019-09-21T20:12:15.252" v="1524" actId="20577"/>
          <ac:spMkLst>
            <pc:docMk/>
            <pc:sldMk cId="3464236103" sldId="532"/>
            <ac:spMk id="2" creationId="{CC7E8A71-28CC-4649-823C-90533FA546F4}"/>
          </ac:spMkLst>
        </pc:spChg>
        <pc:spChg chg="del">
          <ac:chgData name="Chris Monaco" userId="a040fa15ee5e5273" providerId="LiveId" clId="{22E29040-A660-427B-B616-A16AA296CC97}" dt="2019-09-21T20:11:12.327" v="1342" actId="478"/>
          <ac:spMkLst>
            <pc:docMk/>
            <pc:sldMk cId="3464236103" sldId="532"/>
            <ac:spMk id="3" creationId="{89BB2770-CA55-4C2B-9271-945FFDC9A3EA}"/>
          </ac:spMkLst>
        </pc:spChg>
        <pc:spChg chg="add">
          <ac:chgData name="Chris Monaco" userId="a040fa15ee5e5273" providerId="LiveId" clId="{22E29040-A660-427B-B616-A16AA296CC97}" dt="2019-09-21T20:11:12.639" v="1343"/>
          <ac:spMkLst>
            <pc:docMk/>
            <pc:sldMk cId="3464236103" sldId="532"/>
            <ac:spMk id="28" creationId="{B7567EA2-945C-44E1-952B-97D6DB4995F1}"/>
          </ac:spMkLst>
        </pc:spChg>
        <pc:spChg chg="add">
          <ac:chgData name="Chris Monaco" userId="a040fa15ee5e5273" providerId="LiveId" clId="{22E29040-A660-427B-B616-A16AA296CC97}" dt="2019-09-21T20:11:12.639" v="1343"/>
          <ac:spMkLst>
            <pc:docMk/>
            <pc:sldMk cId="3464236103" sldId="532"/>
            <ac:spMk id="30" creationId="{ECBFF254-5E2A-4A60-AF09-B62246C08651}"/>
          </ac:spMkLst>
        </pc:spChg>
        <pc:grpChg chg="add del">
          <ac:chgData name="Chris Monaco" userId="a040fa15ee5e5273" providerId="LiveId" clId="{22E29040-A660-427B-B616-A16AA296CC97}" dt="2019-09-22T14:57:19.208" v="5881" actId="478"/>
          <ac:grpSpMkLst>
            <pc:docMk/>
            <pc:sldMk cId="3464236103" sldId="532"/>
            <ac:grpSpMk id="5" creationId="{D70A9CB1-1A6E-45CB-88BC-045F43613C04}"/>
          </ac:grpSpMkLst>
        </pc:grpChg>
        <pc:grpChg chg="add">
          <ac:chgData name="Chris Monaco" userId="a040fa15ee5e5273" providerId="LiveId" clId="{22E29040-A660-427B-B616-A16AA296CC97}" dt="2019-09-21T20:11:12.639" v="1343"/>
          <ac:grpSpMkLst>
            <pc:docMk/>
            <pc:sldMk cId="3464236103" sldId="532"/>
            <ac:grpSpMk id="32" creationId="{5EAA76D4-B289-422C-9712-B1B8E7C4DDFE}"/>
          </ac:grpSpMkLst>
        </pc:grpChg>
        <pc:grpChg chg="add">
          <ac:chgData name="Chris Monaco" userId="a040fa15ee5e5273" providerId="LiveId" clId="{22E29040-A660-427B-B616-A16AA296CC97}" dt="2019-09-22T14:57:19.552" v="5882"/>
          <ac:grpSpMkLst>
            <pc:docMk/>
            <pc:sldMk cId="3464236103" sldId="532"/>
            <ac:grpSpMk id="42" creationId="{ECB97E28-B2ED-453B-B0C7-FC067B9EDB72}"/>
          </ac:grpSpMkLst>
        </pc:grpChg>
        <pc:picChg chg="add">
          <ac:chgData name="Chris Monaco" userId="a040fa15ee5e5273" providerId="LiveId" clId="{22E29040-A660-427B-B616-A16AA296CC97}" dt="2019-09-21T20:11:12.639" v="1343"/>
          <ac:picMkLst>
            <pc:docMk/>
            <pc:sldMk cId="3464236103" sldId="532"/>
            <ac:picMk id="27" creationId="{F190FCE6-C398-46C2-B94A-26324313F19E}"/>
          </ac:picMkLst>
        </pc:picChg>
        <pc:picChg chg="add">
          <ac:chgData name="Chris Monaco" userId="a040fa15ee5e5273" providerId="LiveId" clId="{22E29040-A660-427B-B616-A16AA296CC97}" dt="2019-09-21T20:11:12.639" v="1343"/>
          <ac:picMkLst>
            <pc:docMk/>
            <pc:sldMk cId="3464236103" sldId="532"/>
            <ac:picMk id="29" creationId="{510D6B2A-7516-4E14-8822-F78DF7A6BC08}"/>
          </ac:picMkLst>
        </pc:picChg>
        <pc:picChg chg="add">
          <ac:chgData name="Chris Monaco" userId="a040fa15ee5e5273" providerId="LiveId" clId="{22E29040-A660-427B-B616-A16AA296CC97}" dt="2019-09-21T20:11:12.639" v="1343"/>
          <ac:picMkLst>
            <pc:docMk/>
            <pc:sldMk cId="3464236103" sldId="532"/>
            <ac:picMk id="31" creationId="{33989562-973F-4949-AEC0-DEA1E6A28D9A}"/>
          </ac:picMkLst>
        </pc:picChg>
      </pc:sldChg>
      <pc:sldChg chg="addSp delSp modSp add">
        <pc:chgData name="Chris Monaco" userId="a040fa15ee5e5273" providerId="LiveId" clId="{22E29040-A660-427B-B616-A16AA296CC97}" dt="2019-09-22T16:27:34.978" v="6542"/>
        <pc:sldMkLst>
          <pc:docMk/>
          <pc:sldMk cId="45214862" sldId="533"/>
        </pc:sldMkLst>
        <pc:spChg chg="mod">
          <ac:chgData name="Chris Monaco" userId="a040fa15ee5e5273" providerId="LiveId" clId="{22E29040-A660-427B-B616-A16AA296CC97}" dt="2019-09-22T14:59:33.331" v="5923" actId="20577"/>
          <ac:spMkLst>
            <pc:docMk/>
            <pc:sldMk cId="45214862" sldId="533"/>
            <ac:spMk id="2" creationId="{7C8E41F3-C29E-4450-BA53-931EC1635F3A}"/>
          </ac:spMkLst>
        </pc:spChg>
        <pc:spChg chg="del">
          <ac:chgData name="Chris Monaco" userId="a040fa15ee5e5273" providerId="LiveId" clId="{22E29040-A660-427B-B616-A16AA296CC97}" dt="2019-09-21T20:27:54.364" v="1897" actId="478"/>
          <ac:spMkLst>
            <pc:docMk/>
            <pc:sldMk cId="45214862" sldId="533"/>
            <ac:spMk id="3" creationId="{EAE4AB2A-E694-4FE3-A33C-1DEB2238D9A8}"/>
          </ac:spMkLst>
        </pc:spChg>
        <pc:spChg chg="add del">
          <ac:chgData name="Chris Monaco" userId="a040fa15ee5e5273" providerId="LiveId" clId="{22E29040-A660-427B-B616-A16AA296CC97}" dt="2019-09-21T20:27:59.176" v="1899" actId="478"/>
          <ac:spMkLst>
            <pc:docMk/>
            <pc:sldMk cId="45214862" sldId="533"/>
            <ac:spMk id="5" creationId="{B6DDC5DA-1B5C-45F1-95E2-A7AB08063F5B}"/>
          </ac:spMkLst>
        </pc:spChg>
        <pc:spChg chg="add del">
          <ac:chgData name="Chris Monaco" userId="a040fa15ee5e5273" providerId="LiveId" clId="{22E29040-A660-427B-B616-A16AA296CC97}" dt="2019-09-21T20:28:06.549" v="1901"/>
          <ac:spMkLst>
            <pc:docMk/>
            <pc:sldMk cId="45214862" sldId="533"/>
            <ac:spMk id="6" creationId="{E1CC20D9-E1F7-4720-BCED-0E1C699BAE72}"/>
          </ac:spMkLst>
        </pc:spChg>
        <pc:spChg chg="mod">
          <ac:chgData name="Chris Monaco" userId="a040fa15ee5e5273" providerId="LiveId" clId="{22E29040-A660-427B-B616-A16AA296CC97}" dt="2019-09-22T14:58:35.563" v="5890" actId="207"/>
          <ac:spMkLst>
            <pc:docMk/>
            <pc:sldMk cId="45214862" sldId="533"/>
            <ac:spMk id="14" creationId="{01C699BE-4540-4E15-8BF4-D33716076FBC}"/>
          </ac:spMkLst>
        </pc:spChg>
        <pc:spChg chg="mod">
          <ac:chgData name="Chris Monaco" userId="a040fa15ee5e5273" providerId="LiveId" clId="{22E29040-A660-427B-B616-A16AA296CC97}" dt="2019-09-22T14:58:59.486" v="5896" actId="208"/>
          <ac:spMkLst>
            <pc:docMk/>
            <pc:sldMk cId="45214862" sldId="533"/>
            <ac:spMk id="16" creationId="{F4875068-8A5C-4528-B21F-1A680EBA9D54}"/>
          </ac:spMkLst>
        </pc:spChg>
        <pc:spChg chg="mod">
          <ac:chgData name="Chris Monaco" userId="a040fa15ee5e5273" providerId="LiveId" clId="{22E29040-A660-427B-B616-A16AA296CC97}" dt="2019-09-22T14:58:24.078" v="5888" actId="207"/>
          <ac:spMkLst>
            <pc:docMk/>
            <pc:sldMk cId="45214862" sldId="533"/>
            <ac:spMk id="18" creationId="{2AFF15FC-FE01-4611-8E19-4F648B51BC41}"/>
          </ac:spMkLst>
        </pc:spChg>
        <pc:spChg chg="mod">
          <ac:chgData name="Chris Monaco" userId="a040fa15ee5e5273" providerId="LiveId" clId="{22E29040-A660-427B-B616-A16AA296CC97}" dt="2019-09-22T14:58:54.846" v="5894" actId="208"/>
          <ac:spMkLst>
            <pc:docMk/>
            <pc:sldMk cId="45214862" sldId="533"/>
            <ac:spMk id="20" creationId="{53C14227-4279-4D97-9E51-4371D3F3402A}"/>
          </ac:spMkLst>
        </pc:spChg>
        <pc:spChg chg="mod">
          <ac:chgData name="Chris Monaco" userId="a040fa15ee5e5273" providerId="LiveId" clId="{22E29040-A660-427B-B616-A16AA296CC97}" dt="2019-09-22T14:58:01.949" v="5886" actId="207"/>
          <ac:spMkLst>
            <pc:docMk/>
            <pc:sldMk cId="45214862" sldId="533"/>
            <ac:spMk id="22" creationId="{87190B9A-946E-426A-981B-1D2E3F24C0F2}"/>
          </ac:spMkLst>
        </pc:spChg>
        <pc:spChg chg="mod">
          <ac:chgData name="Chris Monaco" userId="a040fa15ee5e5273" providerId="LiveId" clId="{22E29040-A660-427B-B616-A16AA296CC97}" dt="2019-09-22T14:58:49.487" v="5892" actId="208"/>
          <ac:spMkLst>
            <pc:docMk/>
            <pc:sldMk cId="45214862" sldId="533"/>
            <ac:spMk id="24" creationId="{2299C7F6-2A26-48E5-9C9B-F90514F07893}"/>
          </ac:spMkLst>
        </pc:spChg>
        <pc:grpChg chg="add del">
          <ac:chgData name="Chris Monaco" userId="a040fa15ee5e5273" providerId="LiveId" clId="{22E29040-A660-427B-B616-A16AA296CC97}" dt="2019-09-21T20:28:15.303" v="1904"/>
          <ac:grpSpMkLst>
            <pc:docMk/>
            <pc:sldMk cId="45214862" sldId="533"/>
            <ac:grpSpMk id="7" creationId="{5D95C6F4-A4D3-4A17-A902-B3316EAF2013}"/>
          </ac:grpSpMkLst>
        </pc:grpChg>
        <pc:grpChg chg="add">
          <ac:chgData name="Chris Monaco" userId="a040fa15ee5e5273" providerId="LiveId" clId="{22E29040-A660-427B-B616-A16AA296CC97}" dt="2019-09-22T14:57:41.654" v="5885"/>
          <ac:grpSpMkLst>
            <pc:docMk/>
            <pc:sldMk cId="45214862" sldId="533"/>
            <ac:grpSpMk id="7" creationId="{709AE2B7-B244-422C-BAFE-DF8FC32995FB}"/>
          </ac:grpSpMkLst>
        </pc:grpChg>
        <pc:grpChg chg="add del mod">
          <ac:chgData name="Chris Monaco" userId="a040fa15ee5e5273" providerId="LiveId" clId="{22E29040-A660-427B-B616-A16AA296CC97}" dt="2019-09-21T20:29:32.415" v="2044" actId="478"/>
          <ac:grpSpMkLst>
            <pc:docMk/>
            <pc:sldMk cId="45214862" sldId="533"/>
            <ac:grpSpMk id="31" creationId="{842A01E8-6C0E-48BA-84B1-5550D7E9EF95}"/>
          </ac:grpSpMkLst>
        </pc:grpChg>
        <pc:grpChg chg="add del mod">
          <ac:chgData name="Chris Monaco" userId="a040fa15ee5e5273" providerId="LiveId" clId="{22E29040-A660-427B-B616-A16AA296CC97}" dt="2019-09-21T20:29:30.915" v="2042"/>
          <ac:grpSpMkLst>
            <pc:docMk/>
            <pc:sldMk cId="45214862" sldId="533"/>
            <ac:grpSpMk id="58" creationId="{98FA1A30-2371-4C26-A0DC-138F3FAC9E3C}"/>
          </ac:grpSpMkLst>
        </pc:grpChg>
        <pc:grpChg chg="mod">
          <ac:chgData name="Chris Monaco" userId="a040fa15ee5e5273" providerId="LiveId" clId="{22E29040-A660-427B-B616-A16AA296CC97}" dt="2019-09-21T20:29:29.134" v="2041"/>
          <ac:grpSpMkLst>
            <pc:docMk/>
            <pc:sldMk cId="45214862" sldId="533"/>
            <ac:grpSpMk id="66" creationId="{D0E6C024-3DA6-4312-A612-EE693FAEEC09}"/>
          </ac:grpSpMkLst>
        </pc:grpChg>
        <pc:grpChg chg="mod">
          <ac:chgData name="Chris Monaco" userId="a040fa15ee5e5273" providerId="LiveId" clId="{22E29040-A660-427B-B616-A16AA296CC97}" dt="2019-09-21T20:29:29.134" v="2041"/>
          <ac:grpSpMkLst>
            <pc:docMk/>
            <pc:sldMk cId="45214862" sldId="533"/>
            <ac:grpSpMk id="74" creationId="{D7C5B260-2CC0-4862-8609-40EC8E749206}"/>
          </ac:grpSpMkLst>
        </pc:grpChg>
        <pc:graphicFrameChg chg="add del">
          <ac:chgData name="Chris Monaco" userId="a040fa15ee5e5273" providerId="LiveId" clId="{22E29040-A660-427B-B616-A16AA296CC97}" dt="2019-09-22T16:27:34.978" v="6542"/>
          <ac:graphicFrameMkLst>
            <pc:docMk/>
            <pc:sldMk cId="45214862" sldId="533"/>
            <ac:graphicFrameMk id="25" creationId="{54B95600-E58F-46A6-BDB3-01EBF03871CD}"/>
          </ac:graphicFrameMkLst>
        </pc:graphicFrameChg>
        <pc:graphicFrameChg chg="add mod">
          <ac:chgData name="Chris Monaco" userId="a040fa15ee5e5273" providerId="LiveId" clId="{22E29040-A660-427B-B616-A16AA296CC97}" dt="2019-09-21T20:32:39.981" v="2091" actId="1076"/>
          <ac:graphicFrameMkLst>
            <pc:docMk/>
            <pc:sldMk cId="45214862" sldId="533"/>
            <ac:graphicFrameMk id="30" creationId="{E7386D47-C162-4A70-8ACC-F84CA3D44C9D}"/>
          </ac:graphicFrameMkLst>
        </pc:graphicFrameChg>
        <pc:picChg chg="add del mod ord">
          <ac:chgData name="Chris Monaco" userId="a040fa15ee5e5273" providerId="LiveId" clId="{22E29040-A660-427B-B616-A16AA296CC97}" dt="2019-09-21T20:31:44.241" v="2071" actId="478"/>
          <ac:picMkLst>
            <pc:docMk/>
            <pc:sldMk cId="45214862" sldId="533"/>
            <ac:picMk id="29" creationId="{89F5D9FF-B710-4971-8A37-4B07138AB411}"/>
          </ac:picMkLst>
        </pc:picChg>
        <pc:picChg chg="add mod">
          <ac:chgData name="Chris Monaco" userId="a040fa15ee5e5273" providerId="LiveId" clId="{22E29040-A660-427B-B616-A16AA296CC97}" dt="2019-09-21T20:32:35.522" v="2090" actId="1076"/>
          <ac:picMkLst>
            <pc:docMk/>
            <pc:sldMk cId="45214862" sldId="533"/>
            <ac:picMk id="85" creationId="{E18BEC62-F4D0-4721-8FB8-67EB453D03C6}"/>
          </ac:picMkLst>
        </pc:picChg>
        <pc:picChg chg="add mod">
          <ac:chgData name="Chris Monaco" userId="a040fa15ee5e5273" providerId="LiveId" clId="{22E29040-A660-427B-B616-A16AA296CC97}" dt="2019-09-21T20:32:33.210" v="2089" actId="1076"/>
          <ac:picMkLst>
            <pc:docMk/>
            <pc:sldMk cId="45214862" sldId="533"/>
            <ac:picMk id="86" creationId="{423258D9-2CA5-4C58-89D1-A95370AD5A76}"/>
          </ac:picMkLst>
        </pc:picChg>
        <pc:cxnChg chg="mod">
          <ac:chgData name="Chris Monaco" userId="a040fa15ee5e5273" providerId="LiveId" clId="{22E29040-A660-427B-B616-A16AA296CC97}" dt="2019-09-21T20:29:32.415" v="2044" actId="478"/>
          <ac:cxnSpMkLst>
            <pc:docMk/>
            <pc:sldMk cId="45214862" sldId="533"/>
            <ac:cxnSpMk id="50" creationId="{1C19B8F8-8B15-40CA-ABE2-000183865771}"/>
          </ac:cxnSpMkLst>
        </pc:cxnChg>
      </pc:sldChg>
      <pc:sldChg chg="addSp delSp modSp add">
        <pc:chgData name="Chris Monaco" userId="a040fa15ee5e5273" providerId="LiveId" clId="{22E29040-A660-427B-B616-A16AA296CC97}" dt="2019-09-22T14:57:22.551" v="5884"/>
        <pc:sldMkLst>
          <pc:docMk/>
          <pc:sldMk cId="918120937" sldId="534"/>
        </pc:sldMkLst>
        <pc:spChg chg="mod">
          <ac:chgData name="Chris Monaco" userId="a040fa15ee5e5273" providerId="LiveId" clId="{22E29040-A660-427B-B616-A16AA296CC97}" dt="2019-09-21T20:12:55.288" v="1650" actId="20577"/>
          <ac:spMkLst>
            <pc:docMk/>
            <pc:sldMk cId="918120937" sldId="534"/>
            <ac:spMk id="2" creationId="{4CD74109-C459-4253-B752-15FD7FB8AADE}"/>
          </ac:spMkLst>
        </pc:spChg>
        <pc:spChg chg="del">
          <ac:chgData name="Chris Monaco" userId="a040fa15ee5e5273" providerId="LiveId" clId="{22E29040-A660-427B-B616-A16AA296CC97}" dt="2019-09-21T20:12:33.063" v="1526" actId="478"/>
          <ac:spMkLst>
            <pc:docMk/>
            <pc:sldMk cId="918120937" sldId="534"/>
            <ac:spMk id="3" creationId="{394573FF-0781-4698-B019-ADBFAA08E335}"/>
          </ac:spMkLst>
        </pc:spChg>
        <pc:spChg chg="add mod">
          <ac:chgData name="Chris Monaco" userId="a040fa15ee5e5273" providerId="LiveId" clId="{22E29040-A660-427B-B616-A16AA296CC97}" dt="2019-09-21T20:23:09.442" v="1862" actId="114"/>
          <ac:spMkLst>
            <pc:docMk/>
            <pc:sldMk cId="918120937" sldId="534"/>
            <ac:spMk id="10" creationId="{C659CE3B-A996-4FDB-9AB2-9EF57D8E4D7A}"/>
          </ac:spMkLst>
        </pc:spChg>
        <pc:grpChg chg="add del">
          <ac:chgData name="Chris Monaco" userId="a040fa15ee5e5273" providerId="LiveId" clId="{22E29040-A660-427B-B616-A16AA296CC97}" dt="2019-09-22T14:57:22.239" v="5883" actId="478"/>
          <ac:grpSpMkLst>
            <pc:docMk/>
            <pc:sldMk cId="918120937" sldId="534"/>
            <ac:grpSpMk id="11" creationId="{D519991D-343B-4926-B143-118B6EC01C99}"/>
          </ac:grpSpMkLst>
        </pc:grpChg>
        <pc:grpChg chg="add">
          <ac:chgData name="Chris Monaco" userId="a040fa15ee5e5273" providerId="LiveId" clId="{22E29040-A660-427B-B616-A16AA296CC97}" dt="2019-09-22T14:57:22.551" v="5884"/>
          <ac:grpSpMkLst>
            <pc:docMk/>
            <pc:sldMk cId="918120937" sldId="534"/>
            <ac:grpSpMk id="33" creationId="{78E41F05-0947-40B1-82B2-D7E7F00A04A2}"/>
          </ac:grpSpMkLst>
        </pc:grpChg>
        <pc:picChg chg="add">
          <ac:chgData name="Chris Monaco" userId="a040fa15ee5e5273" providerId="LiveId" clId="{22E29040-A660-427B-B616-A16AA296CC97}" dt="2019-09-21T20:12:33.312" v="1527"/>
          <ac:picMkLst>
            <pc:docMk/>
            <pc:sldMk cId="918120937" sldId="534"/>
            <ac:picMk id="5" creationId="{99041F78-23EE-4462-8B8F-09232A0B5385}"/>
          </ac:picMkLst>
        </pc:picChg>
        <pc:picChg chg="add mod">
          <ac:chgData name="Chris Monaco" userId="a040fa15ee5e5273" providerId="LiveId" clId="{22E29040-A660-427B-B616-A16AA296CC97}" dt="2019-09-21T20:23:27.956" v="1895" actId="1036"/>
          <ac:picMkLst>
            <pc:docMk/>
            <pc:sldMk cId="918120937" sldId="534"/>
            <ac:picMk id="6" creationId="{DB0ADD65-A21C-4BA1-AE5B-A375D883CECD}"/>
          </ac:picMkLst>
        </pc:picChg>
        <pc:picChg chg="add mod">
          <ac:chgData name="Chris Monaco" userId="a040fa15ee5e5273" providerId="LiveId" clId="{22E29040-A660-427B-B616-A16AA296CC97}" dt="2019-09-21T20:23:23.894" v="1886" actId="1036"/>
          <ac:picMkLst>
            <pc:docMk/>
            <pc:sldMk cId="918120937" sldId="534"/>
            <ac:picMk id="7" creationId="{EC25D65F-9B9E-4A81-986E-0D7CF9522E12}"/>
          </ac:picMkLst>
        </pc:picChg>
        <pc:picChg chg="add mod">
          <ac:chgData name="Chris Monaco" userId="a040fa15ee5e5273" providerId="LiveId" clId="{22E29040-A660-427B-B616-A16AA296CC97}" dt="2019-09-21T20:21:51.156" v="1675" actId="1038"/>
          <ac:picMkLst>
            <pc:docMk/>
            <pc:sldMk cId="918120937" sldId="534"/>
            <ac:picMk id="9" creationId="{DC054F86-24F0-4795-8E70-CB4FCB3EF6D6}"/>
          </ac:picMkLst>
        </pc:picChg>
      </pc:sldChg>
      <pc:sldChg chg="add del">
        <pc:chgData name="Chris Monaco" userId="a040fa15ee5e5273" providerId="LiveId" clId="{22E29040-A660-427B-B616-A16AA296CC97}" dt="2019-09-22T15:08:27.181" v="6101" actId="2696"/>
        <pc:sldMkLst>
          <pc:docMk/>
          <pc:sldMk cId="3118042553" sldId="535"/>
        </pc:sldMkLst>
      </pc:sldChg>
      <pc:sldChg chg="addSp delSp modSp add del">
        <pc:chgData name="Chris Monaco" userId="a040fa15ee5e5273" providerId="LiveId" clId="{22E29040-A660-427B-B616-A16AA296CC97}" dt="2019-09-21T22:52:53.471" v="4464" actId="2696"/>
        <pc:sldMkLst>
          <pc:docMk/>
          <pc:sldMk cId="3222706568" sldId="536"/>
        </pc:sldMkLst>
        <pc:spChg chg="del mod">
          <ac:chgData name="Chris Monaco" userId="a040fa15ee5e5273" providerId="LiveId" clId="{22E29040-A660-427B-B616-A16AA296CC97}" dt="2019-09-21T21:00:36.914" v="2392" actId="478"/>
          <ac:spMkLst>
            <pc:docMk/>
            <pc:sldMk cId="3222706568" sldId="536"/>
            <ac:spMk id="3" creationId="{37B4B7AF-08E0-432E-AF87-5E0CF2EFFA62}"/>
          </ac:spMkLst>
        </pc:spChg>
        <pc:spChg chg="mod">
          <ac:chgData name="Chris Monaco" userId="a040fa15ee5e5273" providerId="LiveId" clId="{22E29040-A660-427B-B616-A16AA296CC97}" dt="2019-09-21T21:00:10.077" v="2386" actId="207"/>
          <ac:spMkLst>
            <pc:docMk/>
            <pc:sldMk cId="3222706568" sldId="536"/>
            <ac:spMk id="24" creationId="{E9AC13DF-DE65-45BA-8CD5-471141A9FCDB}"/>
          </ac:spMkLst>
        </pc:spChg>
        <pc:spChg chg="mod">
          <ac:chgData name="Chris Monaco" userId="a040fa15ee5e5273" providerId="LiveId" clId="{22E29040-A660-427B-B616-A16AA296CC97}" dt="2019-09-21T21:00:15.997" v="2388" actId="208"/>
          <ac:spMkLst>
            <pc:docMk/>
            <pc:sldMk cId="3222706568" sldId="536"/>
            <ac:spMk id="26" creationId="{7CE2D4EB-BE52-4722-85B9-769A71CD2FA2}"/>
          </ac:spMkLst>
        </pc:spChg>
        <pc:spChg chg="add del">
          <ac:chgData name="Chris Monaco" userId="a040fa15ee5e5273" providerId="LiveId" clId="{22E29040-A660-427B-B616-A16AA296CC97}" dt="2019-09-21T21:00:22.151" v="2390"/>
          <ac:spMkLst>
            <pc:docMk/>
            <pc:sldMk cId="3222706568" sldId="536"/>
            <ac:spMk id="28" creationId="{FF233CFF-005C-48CF-BBB6-0A87477456A7}"/>
          </ac:spMkLst>
        </pc:spChg>
        <pc:grpChg chg="add del mod">
          <ac:chgData name="Chris Monaco" userId="a040fa15ee5e5273" providerId="LiveId" clId="{22E29040-A660-427B-B616-A16AA296CC97}" dt="2019-09-21T21:00:41.227" v="2394"/>
          <ac:grpSpMkLst>
            <pc:docMk/>
            <pc:sldMk cId="3222706568" sldId="536"/>
            <ac:grpSpMk id="31" creationId="{525ACF30-22F4-4E7C-80DA-6A4B9D1C97FC}"/>
          </ac:grpSpMkLst>
        </pc:grpChg>
        <pc:grpChg chg="mod">
          <ac:chgData name="Chris Monaco" userId="a040fa15ee5e5273" providerId="LiveId" clId="{22E29040-A660-427B-B616-A16AA296CC97}" dt="2019-09-21T21:00:39.319" v="2393"/>
          <ac:grpSpMkLst>
            <pc:docMk/>
            <pc:sldMk cId="3222706568" sldId="536"/>
            <ac:grpSpMk id="32" creationId="{EC59363F-BE3C-4A91-AE2B-3A22D4D8E1C3}"/>
          </ac:grpSpMkLst>
        </pc:grpChg>
        <pc:grpChg chg="mod">
          <ac:chgData name="Chris Monaco" userId="a040fa15ee5e5273" providerId="LiveId" clId="{22E29040-A660-427B-B616-A16AA296CC97}" dt="2019-09-21T21:00:39.319" v="2393"/>
          <ac:grpSpMkLst>
            <pc:docMk/>
            <pc:sldMk cId="3222706568" sldId="536"/>
            <ac:grpSpMk id="33" creationId="{08A08130-B1F3-4AC2-A6F5-87A1302CC9B9}"/>
          </ac:grpSpMkLst>
        </pc:grpChg>
        <pc:grpChg chg="mod">
          <ac:chgData name="Chris Monaco" userId="a040fa15ee5e5273" providerId="LiveId" clId="{22E29040-A660-427B-B616-A16AA296CC97}" dt="2019-09-21T21:00:39.319" v="2393"/>
          <ac:grpSpMkLst>
            <pc:docMk/>
            <pc:sldMk cId="3222706568" sldId="536"/>
            <ac:grpSpMk id="34" creationId="{8D51B57D-2323-407A-9828-377EEBF2E454}"/>
          </ac:grpSpMkLst>
        </pc:grpChg>
        <pc:grpChg chg="mod">
          <ac:chgData name="Chris Monaco" userId="a040fa15ee5e5273" providerId="LiveId" clId="{22E29040-A660-427B-B616-A16AA296CC97}" dt="2019-09-21T21:00:39.319" v="2393"/>
          <ac:grpSpMkLst>
            <pc:docMk/>
            <pc:sldMk cId="3222706568" sldId="536"/>
            <ac:grpSpMk id="35" creationId="{7010B7BA-EFDC-42F0-9EF9-432CE0C823DA}"/>
          </ac:grpSpMkLst>
        </pc:grpChg>
        <pc:grpChg chg="mod">
          <ac:chgData name="Chris Monaco" userId="a040fa15ee5e5273" providerId="LiveId" clId="{22E29040-A660-427B-B616-A16AA296CC97}" dt="2019-09-21T21:00:39.319" v="2393"/>
          <ac:grpSpMkLst>
            <pc:docMk/>
            <pc:sldMk cId="3222706568" sldId="536"/>
            <ac:grpSpMk id="36" creationId="{4A139CEC-5D44-4F2C-8195-9F49D980885A}"/>
          </ac:grpSpMkLst>
        </pc:grpChg>
        <pc:grpChg chg="mod">
          <ac:chgData name="Chris Monaco" userId="a040fa15ee5e5273" providerId="LiveId" clId="{22E29040-A660-427B-B616-A16AA296CC97}" dt="2019-09-21T21:00:39.319" v="2393"/>
          <ac:grpSpMkLst>
            <pc:docMk/>
            <pc:sldMk cId="3222706568" sldId="536"/>
            <ac:grpSpMk id="41" creationId="{1CCC330F-2F5C-4EAC-B6A0-97884B873269}"/>
          </ac:grpSpMkLst>
        </pc:grpChg>
        <pc:grpChg chg="mod">
          <ac:chgData name="Chris Monaco" userId="a040fa15ee5e5273" providerId="LiveId" clId="{22E29040-A660-427B-B616-A16AA296CC97}" dt="2019-09-21T21:00:39.319" v="2393"/>
          <ac:grpSpMkLst>
            <pc:docMk/>
            <pc:sldMk cId="3222706568" sldId="536"/>
            <ac:grpSpMk id="45" creationId="{078895D4-4C15-4824-96D5-D6B8C176F557}"/>
          </ac:grpSpMkLst>
        </pc:grpChg>
        <pc:grpChg chg="mod">
          <ac:chgData name="Chris Monaco" userId="a040fa15ee5e5273" providerId="LiveId" clId="{22E29040-A660-427B-B616-A16AA296CC97}" dt="2019-09-21T21:00:39.319" v="2393"/>
          <ac:grpSpMkLst>
            <pc:docMk/>
            <pc:sldMk cId="3222706568" sldId="536"/>
            <ac:grpSpMk id="49" creationId="{1CF5DC65-EDE5-425F-AFBB-B21184C084E3}"/>
          </ac:grpSpMkLst>
        </pc:grpChg>
        <pc:picChg chg="add del">
          <ac:chgData name="Chris Monaco" userId="a040fa15ee5e5273" providerId="LiveId" clId="{22E29040-A660-427B-B616-A16AA296CC97}" dt="2019-09-21T21:00:22.151" v="2390"/>
          <ac:picMkLst>
            <pc:docMk/>
            <pc:sldMk cId="3222706568" sldId="536"/>
            <ac:picMk id="27" creationId="{6BC0ECF2-3006-4E54-99B3-AB3D861FF9D2}"/>
          </ac:picMkLst>
        </pc:picChg>
        <pc:picChg chg="add del">
          <ac:chgData name="Chris Monaco" userId="a040fa15ee5e5273" providerId="LiveId" clId="{22E29040-A660-427B-B616-A16AA296CC97}" dt="2019-09-21T21:00:22.151" v="2390"/>
          <ac:picMkLst>
            <pc:docMk/>
            <pc:sldMk cId="3222706568" sldId="536"/>
            <ac:picMk id="29" creationId="{161B1237-66C5-49C1-B66A-E5E017778593}"/>
          </ac:picMkLst>
        </pc:picChg>
        <pc:picChg chg="add del">
          <ac:chgData name="Chris Monaco" userId="a040fa15ee5e5273" providerId="LiveId" clId="{22E29040-A660-427B-B616-A16AA296CC97}" dt="2019-09-21T21:00:22.151" v="2390"/>
          <ac:picMkLst>
            <pc:docMk/>
            <pc:sldMk cId="3222706568" sldId="536"/>
            <ac:picMk id="30" creationId="{00D599B3-8A82-4C93-829D-B948EA0CDC06}"/>
          </ac:picMkLst>
        </pc:picChg>
        <pc:picChg chg="add del">
          <ac:chgData name="Chris Monaco" userId="a040fa15ee5e5273" providerId="LiveId" clId="{22E29040-A660-427B-B616-A16AA296CC97}" dt="2019-09-21T22:52:49.564" v="4462" actId="478"/>
          <ac:picMkLst>
            <pc:docMk/>
            <pc:sldMk cId="3222706568" sldId="536"/>
            <ac:picMk id="53" creationId="{28548090-421F-4030-A670-0DDFBA0A4F71}"/>
          </ac:picMkLst>
        </pc:picChg>
      </pc:sldChg>
      <pc:sldChg chg="addSp delSp modSp add del">
        <pc:chgData name="Chris Monaco" userId="a040fa15ee5e5273" providerId="LiveId" clId="{22E29040-A660-427B-B616-A16AA296CC97}" dt="2019-09-22T15:08:29.008" v="6103" actId="2696"/>
        <pc:sldMkLst>
          <pc:docMk/>
          <pc:sldMk cId="1395816073" sldId="537"/>
        </pc:sldMkLst>
        <pc:spChg chg="del">
          <ac:chgData name="Chris Monaco" userId="a040fa15ee5e5273" providerId="LiveId" clId="{22E29040-A660-427B-B616-A16AA296CC97}" dt="2019-09-21T20:31:35.656" v="2067" actId="478"/>
          <ac:spMkLst>
            <pc:docMk/>
            <pc:sldMk cId="1395816073" sldId="537"/>
            <ac:spMk id="3" creationId="{37B4B7AF-08E0-432E-AF87-5E0CF2EFFA62}"/>
          </ac:spMkLst>
        </pc:spChg>
        <pc:spChg chg="mod">
          <ac:chgData name="Chris Monaco" userId="a040fa15ee5e5273" providerId="LiveId" clId="{22E29040-A660-427B-B616-A16AA296CC97}" dt="2019-09-21T20:31:30.064" v="2066" actId="207"/>
          <ac:spMkLst>
            <pc:docMk/>
            <pc:sldMk cId="1395816073" sldId="537"/>
            <ac:spMk id="16" creationId="{5193E065-3ADB-4270-BA5E-CBAC71503649}"/>
          </ac:spMkLst>
        </pc:spChg>
        <pc:spChg chg="mod">
          <ac:chgData name="Chris Monaco" userId="a040fa15ee5e5273" providerId="LiveId" clId="{22E29040-A660-427B-B616-A16AA296CC97}" dt="2019-09-21T20:31:14.613" v="2065" actId="208"/>
          <ac:spMkLst>
            <pc:docMk/>
            <pc:sldMk cId="1395816073" sldId="537"/>
            <ac:spMk id="18" creationId="{8D07106D-C487-4B44-922A-1438BF9CBBF5}"/>
          </ac:spMkLst>
        </pc:spChg>
        <pc:spChg chg="mod">
          <ac:chgData name="Chris Monaco" userId="a040fa15ee5e5273" providerId="LiveId" clId="{22E29040-A660-427B-B616-A16AA296CC97}" dt="2019-09-21T20:31:30.064" v="2066" actId="207"/>
          <ac:spMkLst>
            <pc:docMk/>
            <pc:sldMk cId="1395816073" sldId="537"/>
            <ac:spMk id="20" creationId="{9A9D85EB-339B-498D-B460-D11580EFE5BB}"/>
          </ac:spMkLst>
        </pc:spChg>
        <pc:spChg chg="mod">
          <ac:chgData name="Chris Monaco" userId="a040fa15ee5e5273" providerId="LiveId" clId="{22E29040-A660-427B-B616-A16AA296CC97}" dt="2019-09-21T20:31:14.613" v="2065" actId="208"/>
          <ac:spMkLst>
            <pc:docMk/>
            <pc:sldMk cId="1395816073" sldId="537"/>
            <ac:spMk id="22" creationId="{E1C8DC9C-1949-4E44-9D36-640CF037D1D5}"/>
          </ac:spMkLst>
        </pc:spChg>
        <pc:spChg chg="mod">
          <ac:chgData name="Chris Monaco" userId="a040fa15ee5e5273" providerId="LiveId" clId="{22E29040-A660-427B-B616-A16AA296CC97}" dt="2019-09-21T20:31:30.064" v="2066" actId="207"/>
          <ac:spMkLst>
            <pc:docMk/>
            <pc:sldMk cId="1395816073" sldId="537"/>
            <ac:spMk id="24" creationId="{E9AC13DF-DE65-45BA-8CD5-471141A9FCDB}"/>
          </ac:spMkLst>
        </pc:spChg>
        <pc:spChg chg="mod">
          <ac:chgData name="Chris Monaco" userId="a040fa15ee5e5273" providerId="LiveId" clId="{22E29040-A660-427B-B616-A16AA296CC97}" dt="2019-09-21T20:31:14.613" v="2065" actId="208"/>
          <ac:spMkLst>
            <pc:docMk/>
            <pc:sldMk cId="1395816073" sldId="537"/>
            <ac:spMk id="26" creationId="{7CE2D4EB-BE52-4722-85B9-769A71CD2FA2}"/>
          </ac:spMkLst>
        </pc:spChg>
        <pc:grpChg chg="add del mod">
          <ac:chgData name="Chris Monaco" userId="a040fa15ee5e5273" providerId="LiveId" clId="{22E29040-A660-427B-B616-A16AA296CC97}" dt="2019-09-21T20:31:41.054" v="2069"/>
          <ac:grpSpMkLst>
            <pc:docMk/>
            <pc:sldMk cId="1395816073" sldId="537"/>
            <ac:grpSpMk id="27" creationId="{B304C1A4-27CE-4C75-866A-5C34C6665B54}"/>
          </ac:grpSpMkLst>
        </pc:grpChg>
        <pc:grpChg chg="mod">
          <ac:chgData name="Chris Monaco" userId="a040fa15ee5e5273" providerId="LiveId" clId="{22E29040-A660-427B-B616-A16AA296CC97}" dt="2019-09-21T20:31:39.381" v="2068"/>
          <ac:grpSpMkLst>
            <pc:docMk/>
            <pc:sldMk cId="1395816073" sldId="537"/>
            <ac:grpSpMk id="28" creationId="{850D9232-0503-4136-A91E-B08B7E445C43}"/>
          </ac:grpSpMkLst>
        </pc:grpChg>
        <pc:grpChg chg="mod">
          <ac:chgData name="Chris Monaco" userId="a040fa15ee5e5273" providerId="LiveId" clId="{22E29040-A660-427B-B616-A16AA296CC97}" dt="2019-09-21T20:31:39.381" v="2068"/>
          <ac:grpSpMkLst>
            <pc:docMk/>
            <pc:sldMk cId="1395816073" sldId="537"/>
            <ac:grpSpMk id="29" creationId="{9F22180B-5A23-4D79-B3AD-CFEA518FB8A4}"/>
          </ac:grpSpMkLst>
        </pc:grpChg>
        <pc:grpChg chg="mod">
          <ac:chgData name="Chris Monaco" userId="a040fa15ee5e5273" providerId="LiveId" clId="{22E29040-A660-427B-B616-A16AA296CC97}" dt="2019-09-21T20:31:39.381" v="2068"/>
          <ac:grpSpMkLst>
            <pc:docMk/>
            <pc:sldMk cId="1395816073" sldId="537"/>
            <ac:grpSpMk id="30" creationId="{902E2ED7-5E14-4EC9-9AD9-039FAFCE1F22}"/>
          </ac:grpSpMkLst>
        </pc:grpChg>
        <pc:grpChg chg="mod">
          <ac:chgData name="Chris Monaco" userId="a040fa15ee5e5273" providerId="LiveId" clId="{22E29040-A660-427B-B616-A16AA296CC97}" dt="2019-09-21T20:31:39.381" v="2068"/>
          <ac:grpSpMkLst>
            <pc:docMk/>
            <pc:sldMk cId="1395816073" sldId="537"/>
            <ac:grpSpMk id="31" creationId="{A0720EDD-CE92-4C62-8006-0517859C2CD1}"/>
          </ac:grpSpMkLst>
        </pc:grpChg>
        <pc:grpChg chg="mod">
          <ac:chgData name="Chris Monaco" userId="a040fa15ee5e5273" providerId="LiveId" clId="{22E29040-A660-427B-B616-A16AA296CC97}" dt="2019-09-21T20:31:39.381" v="2068"/>
          <ac:grpSpMkLst>
            <pc:docMk/>
            <pc:sldMk cId="1395816073" sldId="537"/>
            <ac:grpSpMk id="32" creationId="{44E7FEDF-5335-4F16-B40B-B2FA3C3335DB}"/>
          </ac:grpSpMkLst>
        </pc:grpChg>
        <pc:grpChg chg="mod">
          <ac:chgData name="Chris Monaco" userId="a040fa15ee5e5273" providerId="LiveId" clId="{22E29040-A660-427B-B616-A16AA296CC97}" dt="2019-09-21T20:31:39.381" v="2068"/>
          <ac:grpSpMkLst>
            <pc:docMk/>
            <pc:sldMk cId="1395816073" sldId="537"/>
            <ac:grpSpMk id="37" creationId="{F9B41ECF-B2EA-4236-BED6-3B6461136006}"/>
          </ac:grpSpMkLst>
        </pc:grpChg>
        <pc:grpChg chg="mod">
          <ac:chgData name="Chris Monaco" userId="a040fa15ee5e5273" providerId="LiveId" clId="{22E29040-A660-427B-B616-A16AA296CC97}" dt="2019-09-21T20:31:39.381" v="2068"/>
          <ac:grpSpMkLst>
            <pc:docMk/>
            <pc:sldMk cId="1395816073" sldId="537"/>
            <ac:grpSpMk id="41" creationId="{2F85B0AE-EBD6-4193-9CEF-973BA19D70DE}"/>
          </ac:grpSpMkLst>
        </pc:grpChg>
        <pc:grpChg chg="mod">
          <ac:chgData name="Chris Monaco" userId="a040fa15ee5e5273" providerId="LiveId" clId="{22E29040-A660-427B-B616-A16AA296CC97}" dt="2019-09-21T20:31:39.381" v="2068"/>
          <ac:grpSpMkLst>
            <pc:docMk/>
            <pc:sldMk cId="1395816073" sldId="537"/>
            <ac:grpSpMk id="45" creationId="{BBE324F0-4FC6-41E1-A100-F3361506552D}"/>
          </ac:grpSpMkLst>
        </pc:grpChg>
        <pc:picChg chg="add">
          <ac:chgData name="Chris Monaco" userId="a040fa15ee5e5273" providerId="LiveId" clId="{22E29040-A660-427B-B616-A16AA296CC97}" dt="2019-09-21T20:31:41.101" v="2070"/>
          <ac:picMkLst>
            <pc:docMk/>
            <pc:sldMk cId="1395816073" sldId="537"/>
            <ac:picMk id="49" creationId="{C892BEA1-81AD-4C0C-936C-6B1CB00C6E0C}"/>
          </ac:picMkLst>
        </pc:picChg>
      </pc:sldChg>
      <pc:sldChg chg="addSp delSp modSp add">
        <pc:chgData name="Chris Monaco" userId="a040fa15ee5e5273" providerId="LiveId" clId="{22E29040-A660-427B-B616-A16AA296CC97}" dt="2019-09-22T17:00:44.282" v="6924" actId="1036"/>
        <pc:sldMkLst>
          <pc:docMk/>
          <pc:sldMk cId="4252781449" sldId="538"/>
        </pc:sldMkLst>
        <pc:spChg chg="mod">
          <ac:chgData name="Chris Monaco" userId="a040fa15ee5e5273" providerId="LiveId" clId="{22E29040-A660-427B-B616-A16AA296CC97}" dt="2019-09-21T21:01:57.186" v="2412" actId="20577"/>
          <ac:spMkLst>
            <pc:docMk/>
            <pc:sldMk cId="4252781449" sldId="538"/>
            <ac:spMk id="2" creationId="{6A188483-A060-4FB8-8C1F-9D1FD8B8DC9E}"/>
          </ac:spMkLst>
        </pc:spChg>
        <pc:spChg chg="del">
          <ac:chgData name="Chris Monaco" userId="a040fa15ee5e5273" providerId="LiveId" clId="{22E29040-A660-427B-B616-A16AA296CC97}" dt="2019-09-21T20:39:16.879" v="2250" actId="478"/>
          <ac:spMkLst>
            <pc:docMk/>
            <pc:sldMk cId="4252781449" sldId="538"/>
            <ac:spMk id="3" creationId="{2241D137-5420-4759-9998-4A77ECCEC442}"/>
          </ac:spMkLst>
        </pc:spChg>
        <pc:spChg chg="mod">
          <ac:chgData name="Chris Monaco" userId="a040fa15ee5e5273" providerId="LiveId" clId="{22E29040-A660-427B-B616-A16AA296CC97}" dt="2019-09-21T20:58:52.695" v="2374" actId="255"/>
          <ac:spMkLst>
            <pc:docMk/>
            <pc:sldMk cId="4252781449" sldId="538"/>
            <ac:spMk id="7" creationId="{23508B69-9ABF-444A-9C9F-8C6AC4078F9D}"/>
          </ac:spMkLst>
        </pc:spChg>
        <pc:spChg chg="add mod">
          <ac:chgData name="Chris Monaco" userId="a040fa15ee5e5273" providerId="LiveId" clId="{22E29040-A660-427B-B616-A16AA296CC97}" dt="2019-09-22T16:51:39.244" v="6884" actId="14100"/>
          <ac:spMkLst>
            <pc:docMk/>
            <pc:sldMk cId="4252781449" sldId="538"/>
            <ac:spMk id="8" creationId="{169A74CD-A38E-4FAE-B112-67198218AE5B}"/>
          </ac:spMkLst>
        </pc:spChg>
        <pc:spChg chg="mod">
          <ac:chgData name="Chris Monaco" userId="a040fa15ee5e5273" providerId="LiveId" clId="{22E29040-A660-427B-B616-A16AA296CC97}" dt="2019-09-21T20:58:49.649" v="2373" actId="255"/>
          <ac:spMkLst>
            <pc:docMk/>
            <pc:sldMk cId="4252781449" sldId="538"/>
            <ac:spMk id="11" creationId="{E8DD1D79-42A5-4E74-B8BB-3FBC979D0FB1}"/>
          </ac:spMkLst>
        </pc:spChg>
        <pc:spChg chg="add mod">
          <ac:chgData name="Chris Monaco" userId="a040fa15ee5e5273" providerId="LiveId" clId="{22E29040-A660-427B-B616-A16AA296CC97}" dt="2019-09-22T16:49:28.375" v="6806" actId="14100"/>
          <ac:spMkLst>
            <pc:docMk/>
            <pc:sldMk cId="4252781449" sldId="538"/>
            <ac:spMk id="12" creationId="{BFDBCEF9-582C-41DF-ADA5-A8071EFC78B2}"/>
          </ac:spMkLst>
        </pc:spChg>
        <pc:spChg chg="add del mod">
          <ac:chgData name="Chris Monaco" userId="a040fa15ee5e5273" providerId="LiveId" clId="{22E29040-A660-427B-B616-A16AA296CC97}" dt="2019-09-22T17:00:28.447" v="6909" actId="478"/>
          <ac:spMkLst>
            <pc:docMk/>
            <pc:sldMk cId="4252781449" sldId="538"/>
            <ac:spMk id="28" creationId="{37A725A1-19D6-4754-A9A1-33268A3A54C6}"/>
          </ac:spMkLst>
        </pc:spChg>
        <pc:spChg chg="mod">
          <ac:chgData name="Chris Monaco" userId="a040fa15ee5e5273" providerId="LiveId" clId="{22E29040-A660-427B-B616-A16AA296CC97}" dt="2019-09-22T15:00:30.696" v="5925" actId="207"/>
          <ac:spMkLst>
            <pc:docMk/>
            <pc:sldMk cId="4252781449" sldId="538"/>
            <ac:spMk id="47" creationId="{C2160674-910C-4665-867C-5B35CDD04829}"/>
          </ac:spMkLst>
        </pc:spChg>
        <pc:spChg chg="mod">
          <ac:chgData name="Chris Monaco" userId="a040fa15ee5e5273" providerId="LiveId" clId="{22E29040-A660-427B-B616-A16AA296CC97}" dt="2019-09-22T15:00:41.282" v="5927" actId="207"/>
          <ac:spMkLst>
            <pc:docMk/>
            <pc:sldMk cId="4252781449" sldId="538"/>
            <ac:spMk id="49" creationId="{08A6A6F9-B649-4872-999F-612F34976DFB}"/>
          </ac:spMkLst>
        </pc:spChg>
        <pc:spChg chg="add del">
          <ac:chgData name="Chris Monaco" userId="a040fa15ee5e5273" providerId="LiveId" clId="{22E29040-A660-427B-B616-A16AA296CC97}" dt="2019-09-22T16:49:08.250" v="6797"/>
          <ac:spMkLst>
            <pc:docMk/>
            <pc:sldMk cId="4252781449" sldId="538"/>
            <ac:spMk id="50" creationId="{515B046C-566C-4087-B45F-F255E897B852}"/>
          </ac:spMkLst>
        </pc:spChg>
        <pc:spChg chg="add del">
          <ac:chgData name="Chris Monaco" userId="a040fa15ee5e5273" providerId="LiveId" clId="{22E29040-A660-427B-B616-A16AA296CC97}" dt="2019-09-22T16:49:08.250" v="6797"/>
          <ac:spMkLst>
            <pc:docMk/>
            <pc:sldMk cId="4252781449" sldId="538"/>
            <ac:spMk id="51" creationId="{F25DE5AF-5CC6-4C02-ACCF-DAA0B8040483}"/>
          </ac:spMkLst>
        </pc:spChg>
        <pc:spChg chg="add del">
          <ac:chgData name="Chris Monaco" userId="a040fa15ee5e5273" providerId="LiveId" clId="{22E29040-A660-427B-B616-A16AA296CC97}" dt="2019-09-22T16:49:08.250" v="6797"/>
          <ac:spMkLst>
            <pc:docMk/>
            <pc:sldMk cId="4252781449" sldId="538"/>
            <ac:spMk id="52" creationId="{B6C5850E-ED8E-43F4-84D6-AF2B598A99BC}"/>
          </ac:spMkLst>
        </pc:spChg>
        <pc:spChg chg="add del">
          <ac:chgData name="Chris Monaco" userId="a040fa15ee5e5273" providerId="LiveId" clId="{22E29040-A660-427B-B616-A16AA296CC97}" dt="2019-09-22T16:49:08.250" v="6797"/>
          <ac:spMkLst>
            <pc:docMk/>
            <pc:sldMk cId="4252781449" sldId="538"/>
            <ac:spMk id="53" creationId="{A0D97277-67F9-4A9C-ADAA-310B15F46C5B}"/>
          </ac:spMkLst>
        </pc:spChg>
        <pc:spChg chg="add del">
          <ac:chgData name="Chris Monaco" userId="a040fa15ee5e5273" providerId="LiveId" clId="{22E29040-A660-427B-B616-A16AA296CC97}" dt="2019-09-22T16:49:08.250" v="6797"/>
          <ac:spMkLst>
            <pc:docMk/>
            <pc:sldMk cId="4252781449" sldId="538"/>
            <ac:spMk id="54" creationId="{1E7520DC-FD7C-4282-8046-BDE1398F4BDC}"/>
          </ac:spMkLst>
        </pc:spChg>
        <pc:spChg chg="add del">
          <ac:chgData name="Chris Monaco" userId="a040fa15ee5e5273" providerId="LiveId" clId="{22E29040-A660-427B-B616-A16AA296CC97}" dt="2019-09-22T16:49:08.250" v="6797"/>
          <ac:spMkLst>
            <pc:docMk/>
            <pc:sldMk cId="4252781449" sldId="538"/>
            <ac:spMk id="55" creationId="{46E904CF-7D2A-4E21-AE57-1DEE85DE9E86}"/>
          </ac:spMkLst>
        </pc:spChg>
        <pc:spChg chg="add del">
          <ac:chgData name="Chris Monaco" userId="a040fa15ee5e5273" providerId="LiveId" clId="{22E29040-A660-427B-B616-A16AA296CC97}" dt="2019-09-22T16:49:08.250" v="6797"/>
          <ac:spMkLst>
            <pc:docMk/>
            <pc:sldMk cId="4252781449" sldId="538"/>
            <ac:spMk id="56" creationId="{817075D7-0A60-42C7-88E6-5773311B69FB}"/>
          </ac:spMkLst>
        </pc:spChg>
        <pc:spChg chg="add del">
          <ac:chgData name="Chris Monaco" userId="a040fa15ee5e5273" providerId="LiveId" clId="{22E29040-A660-427B-B616-A16AA296CC97}" dt="2019-09-22T16:49:08.250" v="6797"/>
          <ac:spMkLst>
            <pc:docMk/>
            <pc:sldMk cId="4252781449" sldId="538"/>
            <ac:spMk id="57" creationId="{A3D043D4-6774-4BDE-A39A-68D535825F96}"/>
          </ac:spMkLst>
        </pc:spChg>
        <pc:spChg chg="add del">
          <ac:chgData name="Chris Monaco" userId="a040fa15ee5e5273" providerId="LiveId" clId="{22E29040-A660-427B-B616-A16AA296CC97}" dt="2019-09-22T16:49:12.799" v="6801"/>
          <ac:spMkLst>
            <pc:docMk/>
            <pc:sldMk cId="4252781449" sldId="538"/>
            <ac:spMk id="62" creationId="{B8048CF6-DA8C-46AE-AD92-D63DC2584E0A}"/>
          </ac:spMkLst>
        </pc:spChg>
        <pc:spChg chg="add del">
          <ac:chgData name="Chris Monaco" userId="a040fa15ee5e5273" providerId="LiveId" clId="{22E29040-A660-427B-B616-A16AA296CC97}" dt="2019-09-22T16:49:12.799" v="6801"/>
          <ac:spMkLst>
            <pc:docMk/>
            <pc:sldMk cId="4252781449" sldId="538"/>
            <ac:spMk id="63" creationId="{D2AB6958-9803-4303-A90B-A7D8F188823A}"/>
          </ac:spMkLst>
        </pc:spChg>
        <pc:spChg chg="add del">
          <ac:chgData name="Chris Monaco" userId="a040fa15ee5e5273" providerId="LiveId" clId="{22E29040-A660-427B-B616-A16AA296CC97}" dt="2019-09-22T16:49:12.799" v="6801"/>
          <ac:spMkLst>
            <pc:docMk/>
            <pc:sldMk cId="4252781449" sldId="538"/>
            <ac:spMk id="64" creationId="{7B3E02D6-6C45-4C13-BB6F-A9EAD313CBA0}"/>
          </ac:spMkLst>
        </pc:spChg>
        <pc:spChg chg="add del">
          <ac:chgData name="Chris Monaco" userId="a040fa15ee5e5273" providerId="LiveId" clId="{22E29040-A660-427B-B616-A16AA296CC97}" dt="2019-09-22T16:49:12.799" v="6801"/>
          <ac:spMkLst>
            <pc:docMk/>
            <pc:sldMk cId="4252781449" sldId="538"/>
            <ac:spMk id="65" creationId="{A5763F1A-FF55-4B32-9C33-9F8428ED6F9D}"/>
          </ac:spMkLst>
        </pc:spChg>
        <pc:spChg chg="add del">
          <ac:chgData name="Chris Monaco" userId="a040fa15ee5e5273" providerId="LiveId" clId="{22E29040-A660-427B-B616-A16AA296CC97}" dt="2019-09-22T16:49:12.799" v="6801"/>
          <ac:spMkLst>
            <pc:docMk/>
            <pc:sldMk cId="4252781449" sldId="538"/>
            <ac:spMk id="66" creationId="{ADB79A51-3D5B-45BF-BB85-6E4FBC4973AF}"/>
          </ac:spMkLst>
        </pc:spChg>
        <pc:spChg chg="add del">
          <ac:chgData name="Chris Monaco" userId="a040fa15ee5e5273" providerId="LiveId" clId="{22E29040-A660-427B-B616-A16AA296CC97}" dt="2019-09-22T16:49:12.799" v="6801"/>
          <ac:spMkLst>
            <pc:docMk/>
            <pc:sldMk cId="4252781449" sldId="538"/>
            <ac:spMk id="67" creationId="{1E12472A-18C6-43A4-8940-2A1CADB94C1B}"/>
          </ac:spMkLst>
        </pc:spChg>
        <pc:spChg chg="add del">
          <ac:chgData name="Chris Monaco" userId="a040fa15ee5e5273" providerId="LiveId" clId="{22E29040-A660-427B-B616-A16AA296CC97}" dt="2019-09-22T16:49:12.799" v="6801"/>
          <ac:spMkLst>
            <pc:docMk/>
            <pc:sldMk cId="4252781449" sldId="538"/>
            <ac:spMk id="68" creationId="{7BAE24FE-5FBE-47EF-9B99-2098B75ADB1C}"/>
          </ac:spMkLst>
        </pc:spChg>
        <pc:spChg chg="add del">
          <ac:chgData name="Chris Monaco" userId="a040fa15ee5e5273" providerId="LiveId" clId="{22E29040-A660-427B-B616-A16AA296CC97}" dt="2019-09-22T16:49:12.799" v="6801"/>
          <ac:spMkLst>
            <pc:docMk/>
            <pc:sldMk cId="4252781449" sldId="538"/>
            <ac:spMk id="69" creationId="{FA91FE5D-9DDC-4E2E-A81B-062870F9EBDE}"/>
          </ac:spMkLst>
        </pc:spChg>
        <pc:spChg chg="add mod">
          <ac:chgData name="Chris Monaco" userId="a040fa15ee5e5273" providerId="LiveId" clId="{22E29040-A660-427B-B616-A16AA296CC97}" dt="2019-09-22T17:00:44.282" v="6924" actId="1036"/>
          <ac:spMkLst>
            <pc:docMk/>
            <pc:sldMk cId="4252781449" sldId="538"/>
            <ac:spMk id="75" creationId="{FA9682D5-BA70-4E86-9007-6762ADABC7A9}"/>
          </ac:spMkLst>
        </pc:spChg>
        <pc:grpChg chg="add mod">
          <ac:chgData name="Chris Monaco" userId="a040fa15ee5e5273" providerId="LiveId" clId="{22E29040-A660-427B-B616-A16AA296CC97}" dt="2019-09-22T16:50:55.495" v="6869" actId="14100"/>
          <ac:grpSpMkLst>
            <pc:docMk/>
            <pc:sldMk cId="4252781449" sldId="538"/>
            <ac:grpSpMk id="5" creationId="{1D38B690-548D-4AC1-B166-61A5215DCF4F}"/>
          </ac:grpSpMkLst>
        </pc:grpChg>
        <pc:grpChg chg="add mod">
          <ac:chgData name="Chris Monaco" userId="a040fa15ee5e5273" providerId="LiveId" clId="{22E29040-A660-427B-B616-A16AA296CC97}" dt="2019-09-22T16:49:31.860" v="6807" actId="14100"/>
          <ac:grpSpMkLst>
            <pc:docMk/>
            <pc:sldMk cId="4252781449" sldId="538"/>
            <ac:grpSpMk id="9" creationId="{275BDFBC-0108-46D4-94C8-DA89AFF92A53}"/>
          </ac:grpSpMkLst>
        </pc:grpChg>
        <pc:grpChg chg="add mod">
          <ac:chgData name="Chris Monaco" userId="a040fa15ee5e5273" providerId="LiveId" clId="{22E29040-A660-427B-B616-A16AA296CC97}" dt="2019-09-22T16:58:55.492" v="6891" actId="1076"/>
          <ac:grpSpMkLst>
            <pc:docMk/>
            <pc:sldMk cId="4252781449" sldId="538"/>
            <ac:grpSpMk id="13" creationId="{47BCC2B9-5EAF-43C5-B766-9371A3F2C5CA}"/>
          </ac:grpSpMkLst>
        </pc:grpChg>
        <pc:grpChg chg="add">
          <ac:chgData name="Chris Monaco" userId="a040fa15ee5e5273" providerId="LiveId" clId="{22E29040-A660-427B-B616-A16AA296CC97}" dt="2019-09-22T15:00:22.401" v="5924"/>
          <ac:grpSpMkLst>
            <pc:docMk/>
            <pc:sldMk cId="4252781449" sldId="538"/>
            <ac:grpSpMk id="32" creationId="{FCCE1B39-A97E-448E-90E6-DD6F4B2909DA}"/>
          </ac:grpSpMkLst>
        </pc:grpChg>
        <pc:grpChg chg="add del">
          <ac:chgData name="Chris Monaco" userId="a040fa15ee5e5273" providerId="LiveId" clId="{22E29040-A660-427B-B616-A16AA296CC97}" dt="2019-09-22T16:49:08.250" v="6797"/>
          <ac:grpSpMkLst>
            <pc:docMk/>
            <pc:sldMk cId="4252781449" sldId="538"/>
            <ac:grpSpMk id="58" creationId="{8318D184-51C0-4710-B006-C809E3FC03FC}"/>
          </ac:grpSpMkLst>
        </pc:grpChg>
        <pc:grpChg chg="add del">
          <ac:chgData name="Chris Monaco" userId="a040fa15ee5e5273" providerId="LiveId" clId="{22E29040-A660-427B-B616-A16AA296CC97}" dt="2019-09-22T16:49:12.799" v="6801"/>
          <ac:grpSpMkLst>
            <pc:docMk/>
            <pc:sldMk cId="4252781449" sldId="538"/>
            <ac:grpSpMk id="70" creationId="{8CF568C0-513C-4D58-A896-E6D176719BCB}"/>
          </ac:grpSpMkLst>
        </pc:grpChg>
        <pc:picChg chg="add mod">
          <ac:chgData name="Chris Monaco" userId="a040fa15ee5e5273" providerId="LiveId" clId="{22E29040-A660-427B-B616-A16AA296CC97}" dt="2019-09-22T16:58:59.897" v="6892" actId="14100"/>
          <ac:picMkLst>
            <pc:docMk/>
            <pc:sldMk cId="4252781449" sldId="538"/>
            <ac:picMk id="4" creationId="{89485E84-144A-4D39-AE43-748CAF6A923D}"/>
          </ac:picMkLst>
        </pc:picChg>
        <pc:picChg chg="add del mod">
          <ac:chgData name="Chris Monaco" userId="a040fa15ee5e5273" providerId="LiveId" clId="{22E29040-A660-427B-B616-A16AA296CC97}" dt="2019-09-22T17:00:26.057" v="6907" actId="478"/>
          <ac:picMkLst>
            <pc:docMk/>
            <pc:sldMk cId="4252781449" sldId="538"/>
            <ac:picMk id="27" creationId="{E83B2C34-2DAB-4D25-997E-31E00A44CD32}"/>
          </ac:picMkLst>
        </pc:picChg>
        <pc:picChg chg="add mod">
          <ac:chgData name="Chris Monaco" userId="a040fa15ee5e5273" providerId="LiveId" clId="{22E29040-A660-427B-B616-A16AA296CC97}" dt="2019-09-22T17:00:44.282" v="6924" actId="1036"/>
          <ac:picMkLst>
            <pc:docMk/>
            <pc:sldMk cId="4252781449" sldId="538"/>
            <ac:picMk id="29" creationId="{275B8A0F-901C-4BDA-8C66-F242764D6D20}"/>
          </ac:picMkLst>
        </pc:picChg>
        <pc:picChg chg="add mod">
          <ac:chgData name="Chris Monaco" userId="a040fa15ee5e5273" providerId="LiveId" clId="{22E29040-A660-427B-B616-A16AA296CC97}" dt="2019-09-22T17:00:44.282" v="6924" actId="1036"/>
          <ac:picMkLst>
            <pc:docMk/>
            <pc:sldMk cId="4252781449" sldId="538"/>
            <ac:picMk id="30" creationId="{C15292C2-D588-4AB1-BDE6-A20AD3346109}"/>
          </ac:picMkLst>
        </pc:picChg>
        <pc:picChg chg="add mod">
          <ac:chgData name="Chris Monaco" userId="a040fa15ee5e5273" providerId="LiveId" clId="{22E29040-A660-427B-B616-A16AA296CC97}" dt="2019-09-22T16:59:02.256" v="6893" actId="1076"/>
          <ac:picMkLst>
            <pc:docMk/>
            <pc:sldMk cId="4252781449" sldId="538"/>
            <ac:picMk id="31" creationId="{14401716-0181-419F-B7E5-D613F5D8D99D}"/>
          </ac:picMkLst>
        </pc:picChg>
        <pc:picChg chg="add mod">
          <ac:chgData name="Chris Monaco" userId="a040fa15ee5e5273" providerId="LiveId" clId="{22E29040-A660-427B-B616-A16AA296CC97}" dt="2019-09-22T17:00:44.282" v="6924" actId="1036"/>
          <ac:picMkLst>
            <pc:docMk/>
            <pc:sldMk cId="4252781449" sldId="538"/>
            <ac:picMk id="74" creationId="{B8D8CEB9-9CB0-4079-8A8B-150F7076174C}"/>
          </ac:picMkLst>
        </pc:picChg>
      </pc:sldChg>
      <pc:sldChg chg="addSp delSp modSp add">
        <pc:chgData name="Chris Monaco" userId="a040fa15ee5e5273" providerId="LiveId" clId="{22E29040-A660-427B-B616-A16AA296CC97}" dt="2019-09-22T15:00:47.093" v="5928"/>
        <pc:sldMkLst>
          <pc:docMk/>
          <pc:sldMk cId="541997243" sldId="539"/>
        </pc:sldMkLst>
        <pc:spChg chg="mod">
          <ac:chgData name="Chris Monaco" userId="a040fa15ee5e5273" providerId="LiveId" clId="{22E29040-A660-427B-B616-A16AA296CC97}" dt="2019-09-21T22:59:50.681" v="4710" actId="114"/>
          <ac:spMkLst>
            <pc:docMk/>
            <pc:sldMk cId="541997243" sldId="539"/>
            <ac:spMk id="2" creationId="{E6FE2BF1-CE29-44AB-AB80-38B081F408BF}"/>
          </ac:spMkLst>
        </pc:spChg>
        <pc:spChg chg="del">
          <ac:chgData name="Chris Monaco" userId="a040fa15ee5e5273" providerId="LiveId" clId="{22E29040-A660-427B-B616-A16AA296CC97}" dt="2019-09-21T21:21:17.498" v="3031" actId="478"/>
          <ac:spMkLst>
            <pc:docMk/>
            <pc:sldMk cId="541997243" sldId="539"/>
            <ac:spMk id="3" creationId="{0D3CA0A0-C2BB-4B2A-A74B-74418AF9E08A}"/>
          </ac:spMkLst>
        </pc:spChg>
        <pc:spChg chg="add del">
          <ac:chgData name="Chris Monaco" userId="a040fa15ee5e5273" providerId="LiveId" clId="{22E29040-A660-427B-B616-A16AA296CC97}" dt="2019-09-21T21:21:47.773" v="3042"/>
          <ac:spMkLst>
            <pc:docMk/>
            <pc:sldMk cId="541997243" sldId="539"/>
            <ac:spMk id="29" creationId="{AFCAC27E-6E20-4BB0-857B-FFF848BCB115}"/>
          </ac:spMkLst>
        </pc:spChg>
        <pc:grpChg chg="add mod">
          <ac:chgData name="Chris Monaco" userId="a040fa15ee5e5273" providerId="LiveId" clId="{22E29040-A660-427B-B616-A16AA296CC97}" dt="2019-09-21T21:21:25.983" v="3040" actId="1036"/>
          <ac:grpSpMkLst>
            <pc:docMk/>
            <pc:sldMk cId="541997243" sldId="539"/>
            <ac:grpSpMk id="5" creationId="{4CA131E0-9BBA-48FB-9B01-ADDDD76279F0}"/>
          </ac:grpSpMkLst>
        </pc:grpChg>
        <pc:grpChg chg="add">
          <ac:chgData name="Chris Monaco" userId="a040fa15ee5e5273" providerId="LiveId" clId="{22E29040-A660-427B-B616-A16AA296CC97}" dt="2019-09-22T15:00:47.093" v="5928"/>
          <ac:grpSpMkLst>
            <pc:docMk/>
            <pc:sldMk cId="541997243" sldId="539"/>
            <ac:grpSpMk id="36" creationId="{B8D5749F-B420-46C1-8894-22378E8616C6}"/>
          </ac:grpSpMkLst>
        </pc:grpChg>
        <pc:graphicFrameChg chg="add del mod">
          <ac:chgData name="Chris Monaco" userId="a040fa15ee5e5273" providerId="LiveId" clId="{22E29040-A660-427B-B616-A16AA296CC97}" dt="2019-09-21T21:40:22.737" v="3547" actId="478"/>
          <ac:graphicFrameMkLst>
            <pc:docMk/>
            <pc:sldMk cId="541997243" sldId="539"/>
            <ac:graphicFrameMk id="44" creationId="{FEC6D6C5-C21E-4581-AD41-D7B2BB1DAB63}"/>
          </ac:graphicFrameMkLst>
        </pc:graphicFrameChg>
        <pc:graphicFrameChg chg="add del">
          <ac:chgData name="Chris Monaco" userId="a040fa15ee5e5273" providerId="LiveId" clId="{22E29040-A660-427B-B616-A16AA296CC97}" dt="2019-09-21T21:39:40.157" v="3531"/>
          <ac:graphicFrameMkLst>
            <pc:docMk/>
            <pc:sldMk cId="541997243" sldId="539"/>
            <ac:graphicFrameMk id="45" creationId="{7875AD72-B163-4EB8-B7B1-8AE618639266}"/>
          </ac:graphicFrameMkLst>
        </pc:graphicFrameChg>
        <pc:graphicFrameChg chg="add del">
          <ac:chgData name="Chris Monaco" userId="a040fa15ee5e5273" providerId="LiveId" clId="{22E29040-A660-427B-B616-A16AA296CC97}" dt="2019-09-21T21:40:20.269" v="3545"/>
          <ac:graphicFrameMkLst>
            <pc:docMk/>
            <pc:sldMk cId="541997243" sldId="539"/>
            <ac:graphicFrameMk id="47" creationId="{B2D7E831-DF03-4214-8507-827AB89EA67B}"/>
          </ac:graphicFrameMkLst>
        </pc:graphicFrameChg>
        <pc:picChg chg="add mod">
          <ac:chgData name="Chris Monaco" userId="a040fa15ee5e5273" providerId="LiveId" clId="{22E29040-A660-427B-B616-A16AA296CC97}" dt="2019-09-21T21:40:52.411" v="3571" actId="1038"/>
          <ac:picMkLst>
            <pc:docMk/>
            <pc:sldMk cId="541997243" sldId="539"/>
            <ac:picMk id="31" creationId="{E029ADF9-3CF8-4D32-9C39-848EBE57C111}"/>
          </ac:picMkLst>
        </pc:picChg>
        <pc:picChg chg="add mod">
          <ac:chgData name="Chris Monaco" userId="a040fa15ee5e5273" providerId="LiveId" clId="{22E29040-A660-427B-B616-A16AA296CC97}" dt="2019-09-21T21:40:52.411" v="3571" actId="1038"/>
          <ac:picMkLst>
            <pc:docMk/>
            <pc:sldMk cId="541997243" sldId="539"/>
            <ac:picMk id="33" creationId="{AC185D41-39A7-4F6B-8B39-8E3305B51990}"/>
          </ac:picMkLst>
        </pc:picChg>
        <pc:picChg chg="add mod">
          <ac:chgData name="Chris Monaco" userId="a040fa15ee5e5273" providerId="LiveId" clId="{22E29040-A660-427B-B616-A16AA296CC97}" dt="2019-09-21T21:40:52.411" v="3571" actId="1038"/>
          <ac:picMkLst>
            <pc:docMk/>
            <pc:sldMk cId="541997243" sldId="539"/>
            <ac:picMk id="35" creationId="{0C24F2B0-F6C4-467C-AA10-383DD229C855}"/>
          </ac:picMkLst>
        </pc:picChg>
        <pc:picChg chg="add mod">
          <ac:chgData name="Chris Monaco" userId="a040fa15ee5e5273" providerId="LiveId" clId="{22E29040-A660-427B-B616-A16AA296CC97}" dt="2019-09-21T21:40:52.411" v="3571" actId="1038"/>
          <ac:picMkLst>
            <pc:docMk/>
            <pc:sldMk cId="541997243" sldId="539"/>
            <ac:picMk id="37" creationId="{7D9EDD7A-E0EB-4AF9-AB52-3E89CDB9AA1A}"/>
          </ac:picMkLst>
        </pc:picChg>
        <pc:picChg chg="add mod">
          <ac:chgData name="Chris Monaco" userId="a040fa15ee5e5273" providerId="LiveId" clId="{22E29040-A660-427B-B616-A16AA296CC97}" dt="2019-09-21T21:40:52.411" v="3571" actId="1038"/>
          <ac:picMkLst>
            <pc:docMk/>
            <pc:sldMk cId="541997243" sldId="539"/>
            <ac:picMk id="39" creationId="{F93DB59B-054F-4E6A-9AAE-7E047D90E8CD}"/>
          </ac:picMkLst>
        </pc:picChg>
        <pc:picChg chg="add mod">
          <ac:chgData name="Chris Monaco" userId="a040fa15ee5e5273" providerId="LiveId" clId="{22E29040-A660-427B-B616-A16AA296CC97}" dt="2019-09-21T21:40:52.411" v="3571" actId="1038"/>
          <ac:picMkLst>
            <pc:docMk/>
            <pc:sldMk cId="541997243" sldId="539"/>
            <ac:picMk id="41" creationId="{848F9667-8F8B-4232-B823-6DDE079B7230}"/>
          </ac:picMkLst>
        </pc:picChg>
        <pc:picChg chg="add mod">
          <ac:chgData name="Chris Monaco" userId="a040fa15ee5e5273" providerId="LiveId" clId="{22E29040-A660-427B-B616-A16AA296CC97}" dt="2019-09-21T21:40:52.411" v="3571" actId="1038"/>
          <ac:picMkLst>
            <pc:docMk/>
            <pc:sldMk cId="541997243" sldId="539"/>
            <ac:picMk id="43" creationId="{79E36128-BEA4-4106-86FB-EB35BAFA4684}"/>
          </ac:picMkLst>
        </pc:picChg>
        <pc:picChg chg="add del mod">
          <ac:chgData name="Chris Monaco" userId="a040fa15ee5e5273" providerId="LiveId" clId="{22E29040-A660-427B-B616-A16AA296CC97}" dt="2019-09-21T21:40:26.596" v="3549" actId="478"/>
          <ac:picMkLst>
            <pc:docMk/>
            <pc:sldMk cId="541997243" sldId="539"/>
            <ac:picMk id="46" creationId="{3484DE47-BF94-431D-80F2-5F0F9D25D08C}"/>
          </ac:picMkLst>
        </pc:picChg>
        <pc:picChg chg="add mod">
          <ac:chgData name="Chris Monaco" userId="a040fa15ee5e5273" providerId="LiveId" clId="{22E29040-A660-427B-B616-A16AA296CC97}" dt="2019-09-21T21:40:44.817" v="3556" actId="1076"/>
          <ac:picMkLst>
            <pc:docMk/>
            <pc:sldMk cId="541997243" sldId="539"/>
            <ac:picMk id="48" creationId="{819045AA-9C5D-4917-AB6C-B651FD790B18}"/>
          </ac:picMkLst>
        </pc:picChg>
      </pc:sldChg>
      <pc:sldChg chg="addSp delSp modSp add">
        <pc:chgData name="Chris Monaco" userId="a040fa15ee5e5273" providerId="LiveId" clId="{22E29040-A660-427B-B616-A16AA296CC97}" dt="2019-09-22T15:00:49.030" v="5929"/>
        <pc:sldMkLst>
          <pc:docMk/>
          <pc:sldMk cId="699177281" sldId="540"/>
        </pc:sldMkLst>
        <pc:spChg chg="mod">
          <ac:chgData name="Chris Monaco" userId="a040fa15ee5e5273" providerId="LiveId" clId="{22E29040-A660-427B-B616-A16AA296CC97}" dt="2019-09-21T22:59:34.488" v="4697" actId="114"/>
          <ac:spMkLst>
            <pc:docMk/>
            <pc:sldMk cId="699177281" sldId="540"/>
            <ac:spMk id="2" creationId="{7E3DF1D4-D452-4C0C-9B70-6C2055F41BBB}"/>
          </ac:spMkLst>
        </pc:spChg>
        <pc:spChg chg="del">
          <ac:chgData name="Chris Monaco" userId="a040fa15ee5e5273" providerId="LiveId" clId="{22E29040-A660-427B-B616-A16AA296CC97}" dt="2019-09-21T21:23:29.866" v="3235" actId="478"/>
          <ac:spMkLst>
            <pc:docMk/>
            <pc:sldMk cId="699177281" sldId="540"/>
            <ac:spMk id="3" creationId="{ABA71234-0ACC-403E-A15C-B182F65F2972}"/>
          </ac:spMkLst>
        </pc:spChg>
        <pc:spChg chg="add mod">
          <ac:chgData name="Chris Monaco" userId="a040fa15ee5e5273" providerId="LiveId" clId="{22E29040-A660-427B-B616-A16AA296CC97}" dt="2019-09-21T21:23:42.666" v="3241" actId="1035"/>
          <ac:spMkLst>
            <pc:docMk/>
            <pc:sldMk cId="699177281" sldId="540"/>
            <ac:spMk id="13" creationId="{E94358B2-25B0-4497-B511-D6B2EC1284A0}"/>
          </ac:spMkLst>
        </pc:spChg>
        <pc:spChg chg="add mod">
          <ac:chgData name="Chris Monaco" userId="a040fa15ee5e5273" providerId="LiveId" clId="{22E29040-A660-427B-B616-A16AA296CC97}" dt="2019-09-21T21:23:42.666" v="3241" actId="1035"/>
          <ac:spMkLst>
            <pc:docMk/>
            <pc:sldMk cId="699177281" sldId="540"/>
            <ac:spMk id="14" creationId="{0F5D4447-84F6-4316-8019-17BEDA652372}"/>
          </ac:spMkLst>
        </pc:spChg>
        <pc:spChg chg="add mod">
          <ac:chgData name="Chris Monaco" userId="a040fa15ee5e5273" providerId="LiveId" clId="{22E29040-A660-427B-B616-A16AA296CC97}" dt="2019-09-21T21:23:42.666" v="3241" actId="1035"/>
          <ac:spMkLst>
            <pc:docMk/>
            <pc:sldMk cId="699177281" sldId="540"/>
            <ac:spMk id="15" creationId="{32FC8168-C37F-4593-B65D-1B2BE6CF298B}"/>
          </ac:spMkLst>
        </pc:spChg>
        <pc:grpChg chg="add">
          <ac:chgData name="Chris Monaco" userId="a040fa15ee5e5273" providerId="LiveId" clId="{22E29040-A660-427B-B616-A16AA296CC97}" dt="2019-09-22T15:00:49.030" v="5929"/>
          <ac:grpSpMkLst>
            <pc:docMk/>
            <pc:sldMk cId="699177281" sldId="540"/>
            <ac:grpSpMk id="16" creationId="{79E52AA2-D836-46D1-96CB-93ECAC90AD29}"/>
          </ac:grpSpMkLst>
        </pc:grpChg>
        <pc:graphicFrameChg chg="add del mod">
          <ac:chgData name="Chris Monaco" userId="a040fa15ee5e5273" providerId="LiveId" clId="{22E29040-A660-427B-B616-A16AA296CC97}" dt="2019-09-21T21:41:22.726" v="3578" actId="478"/>
          <ac:graphicFrameMkLst>
            <pc:docMk/>
            <pc:sldMk cId="699177281" sldId="540"/>
            <ac:graphicFrameMk id="16" creationId="{17A1421E-DFA5-4842-89BA-ED21BD09C573}"/>
          </ac:graphicFrameMkLst>
        </pc:graphicFrameChg>
        <pc:graphicFrameChg chg="add del">
          <ac:chgData name="Chris Monaco" userId="a040fa15ee5e5273" providerId="LiveId" clId="{22E29040-A660-427B-B616-A16AA296CC97}" dt="2019-09-21T21:41:21.007" v="3576"/>
          <ac:graphicFrameMkLst>
            <pc:docMk/>
            <pc:sldMk cId="699177281" sldId="540"/>
            <ac:graphicFrameMk id="17" creationId="{F470CA1C-E204-4D62-AD35-872991C3A017}"/>
          </ac:graphicFrameMkLst>
        </pc:graphicFrameChg>
        <pc:picChg chg="add mod">
          <ac:chgData name="Chris Monaco" userId="a040fa15ee5e5273" providerId="LiveId" clId="{22E29040-A660-427B-B616-A16AA296CC97}" dt="2019-09-21T21:23:42.666" v="3241" actId="1035"/>
          <ac:picMkLst>
            <pc:docMk/>
            <pc:sldMk cId="699177281" sldId="540"/>
            <ac:picMk id="5" creationId="{040B8150-DAC9-4021-8577-004C9B6CF7B2}"/>
          </ac:picMkLst>
        </pc:picChg>
        <pc:picChg chg="add mod">
          <ac:chgData name="Chris Monaco" userId="a040fa15ee5e5273" providerId="LiveId" clId="{22E29040-A660-427B-B616-A16AA296CC97}" dt="2019-09-21T21:23:42.666" v="3241" actId="1035"/>
          <ac:picMkLst>
            <pc:docMk/>
            <pc:sldMk cId="699177281" sldId="540"/>
            <ac:picMk id="6" creationId="{EE160BBB-78E2-404E-BA49-FA80A1272ACC}"/>
          </ac:picMkLst>
        </pc:picChg>
        <pc:picChg chg="add mod">
          <ac:chgData name="Chris Monaco" userId="a040fa15ee5e5273" providerId="LiveId" clId="{22E29040-A660-427B-B616-A16AA296CC97}" dt="2019-09-21T21:23:42.666" v="3241" actId="1035"/>
          <ac:picMkLst>
            <pc:docMk/>
            <pc:sldMk cId="699177281" sldId="540"/>
            <ac:picMk id="7" creationId="{D1A062B0-E007-4D30-8D19-E2F5A2217440}"/>
          </ac:picMkLst>
        </pc:picChg>
        <pc:picChg chg="add mod">
          <ac:chgData name="Chris Monaco" userId="a040fa15ee5e5273" providerId="LiveId" clId="{22E29040-A660-427B-B616-A16AA296CC97}" dt="2019-09-21T21:23:42.666" v="3241" actId="1035"/>
          <ac:picMkLst>
            <pc:docMk/>
            <pc:sldMk cId="699177281" sldId="540"/>
            <ac:picMk id="8" creationId="{C66D688E-30FC-478F-8B22-1C9DA351013D}"/>
          </ac:picMkLst>
        </pc:picChg>
        <pc:picChg chg="add mod">
          <ac:chgData name="Chris Monaco" userId="a040fa15ee5e5273" providerId="LiveId" clId="{22E29040-A660-427B-B616-A16AA296CC97}" dt="2019-09-21T21:23:42.666" v="3241" actId="1035"/>
          <ac:picMkLst>
            <pc:docMk/>
            <pc:sldMk cId="699177281" sldId="540"/>
            <ac:picMk id="9" creationId="{8369283F-F032-4912-922D-6FBC951564DF}"/>
          </ac:picMkLst>
        </pc:picChg>
        <pc:picChg chg="add mod">
          <ac:chgData name="Chris Monaco" userId="a040fa15ee5e5273" providerId="LiveId" clId="{22E29040-A660-427B-B616-A16AA296CC97}" dt="2019-09-21T21:23:42.666" v="3241" actId="1035"/>
          <ac:picMkLst>
            <pc:docMk/>
            <pc:sldMk cId="699177281" sldId="540"/>
            <ac:picMk id="10" creationId="{1EBF80DA-08C1-4B15-8349-87FD2E34A44C}"/>
          </ac:picMkLst>
        </pc:picChg>
        <pc:picChg chg="add mod">
          <ac:chgData name="Chris Monaco" userId="a040fa15ee5e5273" providerId="LiveId" clId="{22E29040-A660-427B-B616-A16AA296CC97}" dt="2019-09-21T22:29:03.246" v="3589" actId="1038"/>
          <ac:picMkLst>
            <pc:docMk/>
            <pc:sldMk cId="699177281" sldId="540"/>
            <ac:picMk id="18" creationId="{4AFEDDBF-9133-4251-88A7-E2E528109A97}"/>
          </ac:picMkLst>
        </pc:picChg>
        <pc:cxnChg chg="add mod">
          <ac:chgData name="Chris Monaco" userId="a040fa15ee5e5273" providerId="LiveId" clId="{22E29040-A660-427B-B616-A16AA296CC97}" dt="2019-09-21T21:23:42.666" v="3241" actId="1035"/>
          <ac:cxnSpMkLst>
            <pc:docMk/>
            <pc:sldMk cId="699177281" sldId="540"/>
            <ac:cxnSpMk id="11" creationId="{C9DFC872-67D0-4863-863E-8E2590F1C922}"/>
          </ac:cxnSpMkLst>
        </pc:cxnChg>
        <pc:cxnChg chg="add mod">
          <ac:chgData name="Chris Monaco" userId="a040fa15ee5e5273" providerId="LiveId" clId="{22E29040-A660-427B-B616-A16AA296CC97}" dt="2019-09-21T21:23:42.666" v="3241" actId="1035"/>
          <ac:cxnSpMkLst>
            <pc:docMk/>
            <pc:sldMk cId="699177281" sldId="540"/>
            <ac:cxnSpMk id="12" creationId="{AAA06404-C812-4523-A47D-AA182FCD6D0B}"/>
          </ac:cxnSpMkLst>
        </pc:cxnChg>
      </pc:sldChg>
      <pc:sldChg chg="addSp delSp modSp add">
        <pc:chgData name="Chris Monaco" userId="a040fa15ee5e5273" providerId="LiveId" clId="{22E29040-A660-427B-B616-A16AA296CC97}" dt="2019-09-22T15:52:34.792" v="6242" actId="1076"/>
        <pc:sldMkLst>
          <pc:docMk/>
          <pc:sldMk cId="3008510297" sldId="541"/>
        </pc:sldMkLst>
        <pc:spChg chg="mod">
          <ac:chgData name="Chris Monaco" userId="a040fa15ee5e5273" providerId="LiveId" clId="{22E29040-A660-427B-B616-A16AA296CC97}" dt="2019-09-22T15:50:39.818" v="6231" actId="20577"/>
          <ac:spMkLst>
            <pc:docMk/>
            <pc:sldMk cId="3008510297" sldId="541"/>
            <ac:spMk id="2" creationId="{094F4B11-B385-401D-ADA3-57FA8CE0101C}"/>
          </ac:spMkLst>
        </pc:spChg>
        <pc:spChg chg="del">
          <ac:chgData name="Chris Monaco" userId="a040fa15ee5e5273" providerId="LiveId" clId="{22E29040-A660-427B-B616-A16AA296CC97}" dt="2019-09-21T21:03:21.986" v="2599" actId="478"/>
          <ac:spMkLst>
            <pc:docMk/>
            <pc:sldMk cId="3008510297" sldId="541"/>
            <ac:spMk id="3" creationId="{932996FD-7257-4627-B2DA-40C8F921200B}"/>
          </ac:spMkLst>
        </pc:spChg>
        <pc:spChg chg="add del mod">
          <ac:chgData name="Chris Monaco" userId="a040fa15ee5e5273" providerId="LiveId" clId="{22E29040-A660-427B-B616-A16AA296CC97}" dt="2019-09-21T21:12:50.234" v="2700" actId="478"/>
          <ac:spMkLst>
            <pc:docMk/>
            <pc:sldMk cId="3008510297" sldId="541"/>
            <ac:spMk id="13" creationId="{39732AB0-FA4E-4D3D-AE98-56F207C9262D}"/>
          </ac:spMkLst>
        </pc:spChg>
        <pc:spChg chg="add del mod">
          <ac:chgData name="Chris Monaco" userId="a040fa15ee5e5273" providerId="LiveId" clId="{22E29040-A660-427B-B616-A16AA296CC97}" dt="2019-09-21T21:13:24.074" v="2723" actId="478"/>
          <ac:spMkLst>
            <pc:docMk/>
            <pc:sldMk cId="3008510297" sldId="541"/>
            <ac:spMk id="14" creationId="{425BD15D-A877-4B0A-97FE-4D710E5C34B1}"/>
          </ac:spMkLst>
        </pc:spChg>
        <pc:spChg chg="add mod">
          <ac:chgData name="Chris Monaco" userId="a040fa15ee5e5273" providerId="LiveId" clId="{22E29040-A660-427B-B616-A16AA296CC97}" dt="2019-09-21T21:14:17.103" v="2746" actId="1076"/>
          <ac:spMkLst>
            <pc:docMk/>
            <pc:sldMk cId="3008510297" sldId="541"/>
            <ac:spMk id="15" creationId="{8DF2DFCA-14B7-4342-9F5E-2BA3259EBA8B}"/>
          </ac:spMkLst>
        </pc:spChg>
        <pc:spChg chg="add mod">
          <ac:chgData name="Chris Monaco" userId="a040fa15ee5e5273" providerId="LiveId" clId="{22E29040-A660-427B-B616-A16AA296CC97}" dt="2019-09-22T15:52:34.792" v="6242" actId="1076"/>
          <ac:spMkLst>
            <pc:docMk/>
            <pc:sldMk cId="3008510297" sldId="541"/>
            <ac:spMk id="16" creationId="{E3F27A5B-5F01-425C-ABF2-3BB2ED654D52}"/>
          </ac:spMkLst>
        </pc:spChg>
        <pc:spChg chg="add mod">
          <ac:chgData name="Chris Monaco" userId="a040fa15ee5e5273" providerId="LiveId" clId="{22E29040-A660-427B-B616-A16AA296CC97}" dt="2019-09-21T21:15:43.834" v="2807" actId="196"/>
          <ac:spMkLst>
            <pc:docMk/>
            <pc:sldMk cId="3008510297" sldId="541"/>
            <ac:spMk id="17" creationId="{5F29842C-6C77-408E-B43C-CCE3AE97638D}"/>
          </ac:spMkLst>
        </pc:spChg>
        <pc:spChg chg="add mod">
          <ac:chgData name="Chris Monaco" userId="a040fa15ee5e5273" providerId="LiveId" clId="{22E29040-A660-427B-B616-A16AA296CC97}" dt="2019-09-21T21:16:13.374" v="2813" actId="1076"/>
          <ac:spMkLst>
            <pc:docMk/>
            <pc:sldMk cId="3008510297" sldId="541"/>
            <ac:spMk id="18" creationId="{2EF532B9-D945-4416-9A9B-FFA1657EE669}"/>
          </ac:spMkLst>
        </pc:spChg>
        <pc:spChg chg="add mod">
          <ac:chgData name="Chris Monaco" userId="a040fa15ee5e5273" providerId="LiveId" clId="{22E29040-A660-427B-B616-A16AA296CC97}" dt="2019-09-21T21:17:50.534" v="2846" actId="1076"/>
          <ac:spMkLst>
            <pc:docMk/>
            <pc:sldMk cId="3008510297" sldId="541"/>
            <ac:spMk id="19" creationId="{B712B78A-BCF2-4750-95CC-9F9E0AE81828}"/>
          </ac:spMkLst>
        </pc:spChg>
        <pc:spChg chg="add mod">
          <ac:chgData name="Chris Monaco" userId="a040fa15ee5e5273" providerId="LiveId" clId="{22E29040-A660-427B-B616-A16AA296CC97}" dt="2019-09-21T21:17:42.625" v="2845" actId="1076"/>
          <ac:spMkLst>
            <pc:docMk/>
            <pc:sldMk cId="3008510297" sldId="541"/>
            <ac:spMk id="20" creationId="{8B683B79-2105-4CB8-A24A-3B025D5E62AB}"/>
          </ac:spMkLst>
        </pc:spChg>
        <pc:picChg chg="add mod ord">
          <ac:chgData name="Chris Monaco" userId="a040fa15ee5e5273" providerId="LiveId" clId="{22E29040-A660-427B-B616-A16AA296CC97}" dt="2019-09-21T21:11:35.514" v="2684" actId="1036"/>
          <ac:picMkLst>
            <pc:docMk/>
            <pc:sldMk cId="3008510297" sldId="541"/>
            <ac:picMk id="6" creationId="{E3BADEC2-6BCB-470C-8772-2EC9E0C2BFAA}"/>
          </ac:picMkLst>
        </pc:picChg>
        <pc:picChg chg="add del mod">
          <ac:chgData name="Chris Monaco" userId="a040fa15ee5e5273" providerId="LiveId" clId="{22E29040-A660-427B-B616-A16AA296CC97}" dt="2019-09-21T21:08:10.062" v="2619" actId="478"/>
          <ac:picMkLst>
            <pc:docMk/>
            <pc:sldMk cId="3008510297" sldId="541"/>
            <ac:picMk id="7" creationId="{3FD0DDD9-6282-40E4-A343-77AAAAA7679C}"/>
          </ac:picMkLst>
        </pc:picChg>
        <pc:picChg chg="add mod ord">
          <ac:chgData name="Chris Monaco" userId="a040fa15ee5e5273" providerId="LiveId" clId="{22E29040-A660-427B-B616-A16AA296CC97}" dt="2019-09-21T21:10:00.133" v="2662" actId="1076"/>
          <ac:picMkLst>
            <pc:docMk/>
            <pc:sldMk cId="3008510297" sldId="541"/>
            <ac:picMk id="8" creationId="{A8B429ED-0D63-49AE-B5ED-8D4C1127497A}"/>
          </ac:picMkLst>
        </pc:picChg>
        <pc:picChg chg="add del">
          <ac:chgData name="Chris Monaco" userId="a040fa15ee5e5273" providerId="LiveId" clId="{22E29040-A660-427B-B616-A16AA296CC97}" dt="2019-09-21T21:08:38.573" v="2632"/>
          <ac:picMkLst>
            <pc:docMk/>
            <pc:sldMk cId="3008510297" sldId="541"/>
            <ac:picMk id="9" creationId="{8A356755-90BD-4F9F-A448-90CD9D72DC80}"/>
          </ac:picMkLst>
        </pc:picChg>
        <pc:picChg chg="add mod ord">
          <ac:chgData name="Chris Monaco" userId="a040fa15ee5e5273" providerId="LiveId" clId="{22E29040-A660-427B-B616-A16AA296CC97}" dt="2019-09-21T21:13:01.834" v="2704" actId="1038"/>
          <ac:picMkLst>
            <pc:docMk/>
            <pc:sldMk cId="3008510297" sldId="541"/>
            <ac:picMk id="10" creationId="{76E81719-3F2D-49B7-B111-32F5C519B71D}"/>
          </ac:picMkLst>
        </pc:picChg>
        <pc:picChg chg="add mod">
          <ac:chgData name="Chris Monaco" userId="a040fa15ee5e5273" providerId="LiveId" clId="{22E29040-A660-427B-B616-A16AA296CC97}" dt="2019-09-21T21:12:07.983" v="2698" actId="1038"/>
          <ac:picMkLst>
            <pc:docMk/>
            <pc:sldMk cId="3008510297" sldId="541"/>
            <ac:picMk id="11" creationId="{92CC51F4-936F-4EF2-8883-339FE5B9AE12}"/>
          </ac:picMkLst>
        </pc:picChg>
        <pc:picChg chg="add mod ord">
          <ac:chgData name="Chris Monaco" userId="a040fa15ee5e5273" providerId="LiveId" clId="{22E29040-A660-427B-B616-A16AA296CC97}" dt="2019-09-21T21:11:37.403" v="2686" actId="1036"/>
          <ac:picMkLst>
            <pc:docMk/>
            <pc:sldMk cId="3008510297" sldId="541"/>
            <ac:picMk id="12" creationId="{8B019732-C9AA-452F-962E-B2823EF1622B}"/>
          </ac:picMkLst>
        </pc:picChg>
      </pc:sldChg>
      <pc:sldChg chg="add del">
        <pc:chgData name="Chris Monaco" userId="a040fa15ee5e5273" providerId="LiveId" clId="{22E29040-A660-427B-B616-A16AA296CC97}" dt="2019-09-21T20:38:56.997" v="2248"/>
        <pc:sldMkLst>
          <pc:docMk/>
          <pc:sldMk cId="3659702850" sldId="541"/>
        </pc:sldMkLst>
      </pc:sldChg>
      <pc:sldChg chg="addSp delSp modSp add">
        <pc:chgData name="Chris Monaco" userId="a040fa15ee5e5273" providerId="LiveId" clId="{22E29040-A660-427B-B616-A16AA296CC97}" dt="2019-09-22T15:00:50.985" v="5930"/>
        <pc:sldMkLst>
          <pc:docMk/>
          <pc:sldMk cId="1974258635" sldId="542"/>
        </pc:sldMkLst>
        <pc:spChg chg="mod">
          <ac:chgData name="Chris Monaco" userId="a040fa15ee5e5273" providerId="LiveId" clId="{22E29040-A660-427B-B616-A16AA296CC97}" dt="2019-09-21T21:42:03.914" v="3586" actId="20577"/>
          <ac:spMkLst>
            <pc:docMk/>
            <pc:sldMk cId="1974258635" sldId="542"/>
            <ac:spMk id="2" creationId="{95E37FF6-738A-4D48-8E1B-605E6A8A34C7}"/>
          </ac:spMkLst>
        </pc:spChg>
        <pc:spChg chg="add mod">
          <ac:chgData name="Chris Monaco" userId="a040fa15ee5e5273" providerId="LiveId" clId="{22E29040-A660-427B-B616-A16AA296CC97}" dt="2019-09-21T22:50:28.505" v="4078" actId="1076"/>
          <ac:spMkLst>
            <pc:docMk/>
            <pc:sldMk cId="1974258635" sldId="542"/>
            <ac:spMk id="3" creationId="{4021CDF1-513E-4A95-A14A-AD1E38B782C2}"/>
          </ac:spMkLst>
        </pc:spChg>
        <pc:spChg chg="del">
          <ac:chgData name="Chris Monaco" userId="a040fa15ee5e5273" providerId="LiveId" clId="{22E29040-A660-427B-B616-A16AA296CC97}" dt="2019-09-21T21:24:07.913" v="3243" actId="478"/>
          <ac:spMkLst>
            <pc:docMk/>
            <pc:sldMk cId="1974258635" sldId="542"/>
            <ac:spMk id="3" creationId="{4515B3B3-CA1F-4F3B-8AA1-582E3F598E1A}"/>
          </ac:spMkLst>
        </pc:spChg>
        <pc:spChg chg="add del mod">
          <ac:chgData name="Chris Monaco" userId="a040fa15ee5e5273" providerId="LiveId" clId="{22E29040-A660-427B-B616-A16AA296CC97}" dt="2019-09-21T22:39:06.435" v="3805" actId="478"/>
          <ac:spMkLst>
            <pc:docMk/>
            <pc:sldMk cId="1974258635" sldId="542"/>
            <ac:spMk id="8" creationId="{D113597D-8656-4968-AFAC-83852B337C83}"/>
          </ac:spMkLst>
        </pc:spChg>
        <pc:spChg chg="add mod">
          <ac:chgData name="Chris Monaco" userId="a040fa15ee5e5273" providerId="LiveId" clId="{22E29040-A660-427B-B616-A16AA296CC97}" dt="2019-09-21T22:50:42.991" v="4096" actId="20577"/>
          <ac:spMkLst>
            <pc:docMk/>
            <pc:sldMk cId="1974258635" sldId="542"/>
            <ac:spMk id="10" creationId="{ACCD58E7-F598-4F70-AFB2-7E197F70E7BD}"/>
          </ac:spMkLst>
        </pc:spChg>
        <pc:grpChg chg="add">
          <ac:chgData name="Chris Monaco" userId="a040fa15ee5e5273" providerId="LiveId" clId="{22E29040-A660-427B-B616-A16AA296CC97}" dt="2019-09-22T15:00:50.985" v="5930"/>
          <ac:grpSpMkLst>
            <pc:docMk/>
            <pc:sldMk cId="1974258635" sldId="542"/>
            <ac:grpSpMk id="11" creationId="{31970797-668F-45D3-A870-167602A0C31D}"/>
          </ac:grpSpMkLst>
        </pc:grpChg>
        <pc:picChg chg="add mod ord">
          <ac:chgData name="Chris Monaco" userId="a040fa15ee5e5273" providerId="LiveId" clId="{22E29040-A660-427B-B616-A16AA296CC97}" dt="2019-09-21T21:29:50.357" v="3411" actId="1035"/>
          <ac:picMkLst>
            <pc:docMk/>
            <pc:sldMk cId="1974258635" sldId="542"/>
            <ac:picMk id="5" creationId="{933ECD3B-5631-444A-80C9-8732226A6758}"/>
          </ac:picMkLst>
        </pc:picChg>
        <pc:picChg chg="add del mod ord">
          <ac:chgData name="Chris Monaco" userId="a040fa15ee5e5273" providerId="LiveId" clId="{22E29040-A660-427B-B616-A16AA296CC97}" dt="2019-09-21T21:26:21.542" v="3390" actId="478"/>
          <ac:picMkLst>
            <pc:docMk/>
            <pc:sldMk cId="1974258635" sldId="542"/>
            <ac:picMk id="6" creationId="{38118CE8-E451-403B-8D47-0A62782F8D03}"/>
          </ac:picMkLst>
        </pc:picChg>
        <pc:picChg chg="add mod">
          <ac:chgData name="Chris Monaco" userId="a040fa15ee5e5273" providerId="LiveId" clId="{22E29040-A660-427B-B616-A16AA296CC97}" dt="2019-09-21T21:29:13.587" v="3400" actId="1076"/>
          <ac:picMkLst>
            <pc:docMk/>
            <pc:sldMk cId="1974258635" sldId="542"/>
            <ac:picMk id="7" creationId="{3B67AD00-F957-490F-B801-F68EDBE0DCDF}"/>
          </ac:picMkLst>
        </pc:picChg>
        <pc:picChg chg="add mod">
          <ac:chgData name="Chris Monaco" userId="a040fa15ee5e5273" providerId="LiveId" clId="{22E29040-A660-427B-B616-A16AA296CC97}" dt="2019-09-21T21:29:41.389" v="3410" actId="1035"/>
          <ac:picMkLst>
            <pc:docMk/>
            <pc:sldMk cId="1974258635" sldId="542"/>
            <ac:picMk id="9" creationId="{DA9B9655-9706-4B25-8EEE-CD15E100E931}"/>
          </ac:picMkLst>
        </pc:picChg>
      </pc:sldChg>
      <pc:sldChg chg="add del">
        <pc:chgData name="Chris Monaco" userId="a040fa15ee5e5273" providerId="LiveId" clId="{22E29040-A660-427B-B616-A16AA296CC97}" dt="2019-09-21T20:38:56.997" v="2248"/>
        <pc:sldMkLst>
          <pc:docMk/>
          <pc:sldMk cId="2337021776" sldId="542"/>
        </pc:sldMkLst>
      </pc:sldChg>
      <pc:sldChg chg="addSp delSp modSp add">
        <pc:chgData name="Chris Monaco" userId="a040fa15ee5e5273" providerId="LiveId" clId="{22E29040-A660-427B-B616-A16AA296CC97}" dt="2019-09-22T17:07:51.426" v="6990" actId="1076"/>
        <pc:sldMkLst>
          <pc:docMk/>
          <pc:sldMk cId="2890398719" sldId="543"/>
        </pc:sldMkLst>
        <pc:spChg chg="mod">
          <ac:chgData name="Chris Monaco" userId="a040fa15ee5e5273" providerId="LiveId" clId="{22E29040-A660-427B-B616-A16AA296CC97}" dt="2019-09-22T15:59:56.530" v="6251" actId="20577"/>
          <ac:spMkLst>
            <pc:docMk/>
            <pc:sldMk cId="2890398719" sldId="543"/>
            <ac:spMk id="2" creationId="{4FD6B3F3-5C34-40CE-B939-A734C976B163}"/>
          </ac:spMkLst>
        </pc:spChg>
        <pc:spChg chg="del">
          <ac:chgData name="Chris Monaco" userId="a040fa15ee5e5273" providerId="LiveId" clId="{22E29040-A660-427B-B616-A16AA296CC97}" dt="2019-09-21T22:43:02.175" v="4013" actId="478"/>
          <ac:spMkLst>
            <pc:docMk/>
            <pc:sldMk cId="2890398719" sldId="543"/>
            <ac:spMk id="3" creationId="{F05BF3B2-A63F-4816-AB55-43B53A308A08}"/>
          </ac:spMkLst>
        </pc:spChg>
        <pc:spChg chg="add del mod">
          <ac:chgData name="Chris Monaco" userId="a040fa15ee5e5273" providerId="LiveId" clId="{22E29040-A660-427B-B616-A16AA296CC97}" dt="2019-09-22T16:47:11.168" v="6788" actId="478"/>
          <ac:spMkLst>
            <pc:docMk/>
            <pc:sldMk cId="2890398719" sldId="543"/>
            <ac:spMk id="5" creationId="{22A16947-605A-4999-ADA7-6E5635B646BF}"/>
          </ac:spMkLst>
        </pc:spChg>
        <pc:spChg chg="mod">
          <ac:chgData name="Chris Monaco" userId="a040fa15ee5e5273" providerId="LiveId" clId="{22E29040-A660-427B-B616-A16AA296CC97}" dt="2019-09-22T16:46:53.712" v="6785" actId="20577"/>
          <ac:spMkLst>
            <pc:docMk/>
            <pc:sldMk cId="2890398719" sldId="543"/>
            <ac:spMk id="26" creationId="{41E5D256-1C29-4F19-B5DB-4367798723C5}"/>
          </ac:spMkLst>
        </pc:spChg>
        <pc:spChg chg="add del mod">
          <ac:chgData name="Chris Monaco" userId="a040fa15ee5e5273" providerId="LiveId" clId="{22E29040-A660-427B-B616-A16AA296CC97}" dt="2019-09-22T16:47:20.575" v="6790" actId="478"/>
          <ac:spMkLst>
            <pc:docMk/>
            <pc:sldMk cId="2890398719" sldId="543"/>
            <ac:spMk id="27" creationId="{9EE32405-9B9E-4903-9DB4-207632056F45}"/>
          </ac:spMkLst>
        </pc:spChg>
        <pc:spChg chg="mod">
          <ac:chgData name="Chris Monaco" userId="a040fa15ee5e5273" providerId="LiveId" clId="{22E29040-A660-427B-B616-A16AA296CC97}" dt="2019-09-22T17:06:54.357" v="6970" actId="948"/>
          <ac:spMkLst>
            <pc:docMk/>
            <pc:sldMk cId="2890398719" sldId="543"/>
            <ac:spMk id="30" creationId="{81C6E248-A90C-471F-AB6A-1F8ADCE7C323}"/>
          </ac:spMkLst>
        </pc:spChg>
        <pc:spChg chg="add mod">
          <ac:chgData name="Chris Monaco" userId="a040fa15ee5e5273" providerId="LiveId" clId="{22E29040-A660-427B-B616-A16AA296CC97}" dt="2019-09-22T17:05:30.284" v="6960" actId="14100"/>
          <ac:spMkLst>
            <pc:docMk/>
            <pc:sldMk cId="2890398719" sldId="543"/>
            <ac:spMk id="31" creationId="{EDB6A71B-CFD1-461B-AE5B-3AF056AF7F02}"/>
          </ac:spMkLst>
        </pc:spChg>
        <pc:spChg chg="add mod">
          <ac:chgData name="Chris Monaco" userId="a040fa15ee5e5273" providerId="LiveId" clId="{22E29040-A660-427B-B616-A16AA296CC97}" dt="2019-09-22T17:05:37.798" v="6963" actId="14100"/>
          <ac:spMkLst>
            <pc:docMk/>
            <pc:sldMk cId="2890398719" sldId="543"/>
            <ac:spMk id="35" creationId="{CDF9A1BF-EC53-41B2-BDDF-6A69FE11F57C}"/>
          </ac:spMkLst>
        </pc:spChg>
        <pc:spChg chg="add del mod">
          <ac:chgData name="Chris Monaco" userId="a040fa15ee5e5273" providerId="LiveId" clId="{22E29040-A660-427B-B616-A16AA296CC97}" dt="2019-09-22T17:07:13.905" v="6973"/>
          <ac:spMkLst>
            <pc:docMk/>
            <pc:sldMk cId="2890398719" sldId="543"/>
            <ac:spMk id="49" creationId="{F040C46C-8FB0-4D10-BBD6-CC2C5C675893}"/>
          </ac:spMkLst>
        </pc:spChg>
        <pc:spChg chg="add mod">
          <ac:chgData name="Chris Monaco" userId="a040fa15ee5e5273" providerId="LiveId" clId="{22E29040-A660-427B-B616-A16AA296CC97}" dt="2019-09-22T17:07:51.426" v="6990" actId="1076"/>
          <ac:spMkLst>
            <pc:docMk/>
            <pc:sldMk cId="2890398719" sldId="543"/>
            <ac:spMk id="50" creationId="{2A01BF67-0921-4FCF-AE8C-2A961853C83C}"/>
          </ac:spMkLst>
        </pc:spChg>
        <pc:grpChg chg="add">
          <ac:chgData name="Chris Monaco" userId="a040fa15ee5e5273" providerId="LiveId" clId="{22E29040-A660-427B-B616-A16AA296CC97}" dt="2019-09-22T15:00:52.703" v="5931"/>
          <ac:grpSpMkLst>
            <pc:docMk/>
            <pc:sldMk cId="2890398719" sldId="543"/>
            <ac:grpSpMk id="6" creationId="{A0EA5615-62E0-4E55-B51B-3F3D2330D6F3}"/>
          </ac:grpSpMkLst>
        </pc:grpChg>
        <pc:grpChg chg="add del mod">
          <ac:chgData name="Chris Monaco" userId="a040fa15ee5e5273" providerId="LiveId" clId="{22E29040-A660-427B-B616-A16AA296CC97}" dt="2019-09-22T16:47:22.090" v="6791" actId="478"/>
          <ac:grpSpMkLst>
            <pc:docMk/>
            <pc:sldMk cId="2890398719" sldId="543"/>
            <ac:grpSpMk id="24" creationId="{26371801-336F-4392-BF23-4F0598065039}"/>
          </ac:grpSpMkLst>
        </pc:grpChg>
        <pc:grpChg chg="add mod">
          <ac:chgData name="Chris Monaco" userId="a040fa15ee5e5273" providerId="LiveId" clId="{22E29040-A660-427B-B616-A16AA296CC97}" dt="2019-09-22T17:05:32.799" v="6961" actId="14100"/>
          <ac:grpSpMkLst>
            <pc:docMk/>
            <pc:sldMk cId="2890398719" sldId="543"/>
            <ac:grpSpMk id="28" creationId="{B77081DA-5A79-4656-989E-C985E69D768B}"/>
          </ac:grpSpMkLst>
        </pc:grpChg>
        <pc:grpChg chg="add mod">
          <ac:chgData name="Chris Monaco" userId="a040fa15ee5e5273" providerId="LiveId" clId="{22E29040-A660-427B-B616-A16AA296CC97}" dt="2019-09-22T17:05:34.799" v="6962" actId="14100"/>
          <ac:grpSpMkLst>
            <pc:docMk/>
            <pc:sldMk cId="2890398719" sldId="543"/>
            <ac:grpSpMk id="32" creationId="{F9C34CA6-43C5-4CE8-ABFA-696DE2FD8A39}"/>
          </ac:grpSpMkLst>
        </pc:grpChg>
        <pc:grpChg chg="add mod">
          <ac:chgData name="Chris Monaco" userId="a040fa15ee5e5273" providerId="LiveId" clId="{22E29040-A660-427B-B616-A16AA296CC97}" dt="2019-09-22T17:05:58.068" v="6967" actId="1076"/>
          <ac:grpSpMkLst>
            <pc:docMk/>
            <pc:sldMk cId="2890398719" sldId="543"/>
            <ac:grpSpMk id="36" creationId="{4144CA4B-2FFC-4C1B-AA31-1C85F3BD3FE3}"/>
          </ac:grpSpMkLst>
        </pc:grpChg>
        <pc:picChg chg="add mod ord">
          <ac:chgData name="Chris Monaco" userId="a040fa15ee5e5273" providerId="LiveId" clId="{22E29040-A660-427B-B616-A16AA296CC97}" dt="2019-09-22T17:05:49.333" v="6966" actId="1076"/>
          <ac:picMkLst>
            <pc:docMk/>
            <pc:sldMk cId="2890398719" sldId="543"/>
            <ac:picMk id="42" creationId="{E9949D84-D253-485F-87DF-48F6CEFB0BB6}"/>
          </ac:picMkLst>
        </pc:picChg>
        <pc:picChg chg="add mod">
          <ac:chgData name="Chris Monaco" userId="a040fa15ee5e5273" providerId="LiveId" clId="{22E29040-A660-427B-B616-A16AA296CC97}" dt="2019-09-22T17:05:44.740" v="6965" actId="14100"/>
          <ac:picMkLst>
            <pc:docMk/>
            <pc:sldMk cId="2890398719" sldId="543"/>
            <ac:picMk id="44" creationId="{34534315-2B1E-4219-935F-6A244883E702}"/>
          </ac:picMkLst>
        </pc:picChg>
        <pc:picChg chg="add mod">
          <ac:chgData name="Chris Monaco" userId="a040fa15ee5e5273" providerId="LiveId" clId="{22E29040-A660-427B-B616-A16AA296CC97}" dt="2019-09-22T17:05:23.848" v="6958" actId="1076"/>
          <ac:picMkLst>
            <pc:docMk/>
            <pc:sldMk cId="2890398719" sldId="543"/>
            <ac:picMk id="46" creationId="{3D6855BE-4510-4875-9E33-FDA7FA64515E}"/>
          </ac:picMkLst>
        </pc:picChg>
        <pc:picChg chg="add mod">
          <ac:chgData name="Chris Monaco" userId="a040fa15ee5e5273" providerId="LiveId" clId="{22E29040-A660-427B-B616-A16AA296CC97}" dt="2019-09-22T17:05:23.848" v="6958" actId="1076"/>
          <ac:picMkLst>
            <pc:docMk/>
            <pc:sldMk cId="2890398719" sldId="543"/>
            <ac:picMk id="48" creationId="{54B12999-F711-4BEA-94F9-2363FCE3F84C}"/>
          </ac:picMkLst>
        </pc:picChg>
      </pc:sldChg>
      <pc:sldChg chg="add del">
        <pc:chgData name="Chris Monaco" userId="a040fa15ee5e5273" providerId="LiveId" clId="{22E29040-A660-427B-B616-A16AA296CC97}" dt="2019-09-21T20:38:56.997" v="2248"/>
        <pc:sldMkLst>
          <pc:docMk/>
          <pc:sldMk cId="3187484788" sldId="543"/>
        </pc:sldMkLst>
      </pc:sldChg>
      <pc:sldChg chg="addSp delSp modSp add ord">
        <pc:chgData name="Chris Monaco" userId="a040fa15ee5e5273" providerId="LiveId" clId="{22E29040-A660-427B-B616-A16AA296CC97}" dt="2019-09-22T15:03:13.581" v="5938" actId="208"/>
        <pc:sldMkLst>
          <pc:docMk/>
          <pc:sldMk cId="1276972477" sldId="544"/>
        </pc:sldMkLst>
        <pc:spChg chg="mod">
          <ac:chgData name="Chris Monaco" userId="a040fa15ee5e5273" providerId="LiveId" clId="{22E29040-A660-427B-B616-A16AA296CC97}" dt="2019-09-21T23:07:58.107" v="5031" actId="20577"/>
          <ac:spMkLst>
            <pc:docMk/>
            <pc:sldMk cId="1276972477" sldId="544"/>
            <ac:spMk id="2" creationId="{E6FE2BF1-CE29-44AB-AB80-38B081F408BF}"/>
          </ac:spMkLst>
        </pc:spChg>
        <pc:spChg chg="mod">
          <ac:chgData name="Chris Monaco" userId="a040fa15ee5e5273" providerId="LiveId" clId="{22E29040-A660-427B-B616-A16AA296CC97}" dt="2019-09-22T15:03:04.530" v="5936" actId="207"/>
          <ac:spMkLst>
            <pc:docMk/>
            <pc:sldMk cId="1276972477" sldId="544"/>
            <ac:spMk id="17" creationId="{78308746-D913-43D0-A205-7470448C2F4D}"/>
          </ac:spMkLst>
        </pc:spChg>
        <pc:spChg chg="mod">
          <ac:chgData name="Chris Monaco" userId="a040fa15ee5e5273" providerId="LiveId" clId="{22E29040-A660-427B-B616-A16AA296CC97}" dt="2019-09-22T15:03:13.581" v="5938" actId="208"/>
          <ac:spMkLst>
            <pc:docMk/>
            <pc:sldMk cId="1276972477" sldId="544"/>
            <ac:spMk id="19" creationId="{624BF06B-BE92-4823-AFE4-EF0119F3E1C6}"/>
          </ac:spMkLst>
        </pc:spChg>
        <pc:grpChg chg="del">
          <ac:chgData name="Chris Monaco" userId="a040fa15ee5e5273" providerId="LiveId" clId="{22E29040-A660-427B-B616-A16AA296CC97}" dt="2019-09-21T22:56:43.930" v="4531" actId="478"/>
          <ac:grpSpMkLst>
            <pc:docMk/>
            <pc:sldMk cId="1276972477" sldId="544"/>
            <ac:grpSpMk id="5" creationId="{4CA131E0-9BBA-48FB-9B01-ADDDD76279F0}"/>
          </ac:grpSpMkLst>
        </pc:grpChg>
        <pc:grpChg chg="add">
          <ac:chgData name="Chris Monaco" userId="a040fa15ee5e5273" providerId="LiveId" clId="{22E29040-A660-427B-B616-A16AA296CC97}" dt="2019-09-22T15:02:53.735" v="5935"/>
          <ac:grpSpMkLst>
            <pc:docMk/>
            <pc:sldMk cId="1276972477" sldId="544"/>
            <ac:grpSpMk id="6" creationId="{21D77980-CF7C-422C-BCDC-66AE75E2EFC4}"/>
          </ac:grpSpMkLst>
        </pc:grpChg>
        <pc:graphicFrameChg chg="add mod">
          <ac:chgData name="Chris Monaco" userId="a040fa15ee5e5273" providerId="LiveId" clId="{22E29040-A660-427B-B616-A16AA296CC97}" dt="2019-09-21T22:59:08.297" v="4690" actId="1076"/>
          <ac:graphicFrameMkLst>
            <pc:docMk/>
            <pc:sldMk cId="1276972477" sldId="544"/>
            <ac:graphicFrameMk id="38" creationId="{E573993D-267E-401D-AC67-05A6F812ADFC}"/>
          </ac:graphicFrameMkLst>
        </pc:graphicFrameChg>
        <pc:picChg chg="del">
          <ac:chgData name="Chris Monaco" userId="a040fa15ee5e5273" providerId="LiveId" clId="{22E29040-A660-427B-B616-A16AA296CC97}" dt="2019-09-21T22:56:41.742" v="4528" actId="478"/>
          <ac:picMkLst>
            <pc:docMk/>
            <pc:sldMk cId="1276972477" sldId="544"/>
            <ac:picMk id="31" creationId="{E029ADF9-3CF8-4D32-9C39-848EBE57C111}"/>
          </ac:picMkLst>
        </pc:picChg>
        <pc:picChg chg="del">
          <ac:chgData name="Chris Monaco" userId="a040fa15ee5e5273" providerId="LiveId" clId="{22E29040-A660-427B-B616-A16AA296CC97}" dt="2019-09-21T22:56:41.257" v="4527" actId="478"/>
          <ac:picMkLst>
            <pc:docMk/>
            <pc:sldMk cId="1276972477" sldId="544"/>
            <ac:picMk id="33" creationId="{AC185D41-39A7-4F6B-8B39-8E3305B51990}"/>
          </ac:picMkLst>
        </pc:picChg>
        <pc:picChg chg="del">
          <ac:chgData name="Chris Monaco" userId="a040fa15ee5e5273" providerId="LiveId" clId="{22E29040-A660-427B-B616-A16AA296CC97}" dt="2019-09-21T22:56:39.890" v="4525" actId="478"/>
          <ac:picMkLst>
            <pc:docMk/>
            <pc:sldMk cId="1276972477" sldId="544"/>
            <ac:picMk id="35" creationId="{0C24F2B0-F6C4-467C-AA10-383DD229C855}"/>
          </ac:picMkLst>
        </pc:picChg>
        <pc:picChg chg="add mod">
          <ac:chgData name="Chris Monaco" userId="a040fa15ee5e5273" providerId="LiveId" clId="{22E29040-A660-427B-B616-A16AA296CC97}" dt="2019-09-21T22:59:04.439" v="4689" actId="1076"/>
          <ac:picMkLst>
            <pc:docMk/>
            <pc:sldMk cId="1276972477" sldId="544"/>
            <ac:picMk id="36" creationId="{D33102B1-3B25-4191-A936-350286170520}"/>
          </ac:picMkLst>
        </pc:picChg>
        <pc:picChg chg="del">
          <ac:chgData name="Chris Monaco" userId="a040fa15ee5e5273" providerId="LiveId" clId="{22E29040-A660-427B-B616-A16AA296CC97}" dt="2019-09-21T22:56:40.475" v="4526" actId="478"/>
          <ac:picMkLst>
            <pc:docMk/>
            <pc:sldMk cId="1276972477" sldId="544"/>
            <ac:picMk id="37" creationId="{7D9EDD7A-E0EB-4AF9-AB52-3E89CDB9AA1A}"/>
          </ac:picMkLst>
        </pc:picChg>
        <pc:picChg chg="del">
          <ac:chgData name="Chris Monaco" userId="a040fa15ee5e5273" providerId="LiveId" clId="{22E29040-A660-427B-B616-A16AA296CC97}" dt="2019-09-21T22:56:42.539" v="4530" actId="478"/>
          <ac:picMkLst>
            <pc:docMk/>
            <pc:sldMk cId="1276972477" sldId="544"/>
            <ac:picMk id="39" creationId="{F93DB59B-054F-4E6A-9AAE-7E047D90E8CD}"/>
          </ac:picMkLst>
        </pc:picChg>
        <pc:picChg chg="del">
          <ac:chgData name="Chris Monaco" userId="a040fa15ee5e5273" providerId="LiveId" clId="{22E29040-A660-427B-B616-A16AA296CC97}" dt="2019-09-21T22:56:42.086" v="4529" actId="478"/>
          <ac:picMkLst>
            <pc:docMk/>
            <pc:sldMk cId="1276972477" sldId="544"/>
            <ac:picMk id="41" creationId="{848F9667-8F8B-4232-B823-6DDE079B7230}"/>
          </ac:picMkLst>
        </pc:picChg>
        <pc:picChg chg="del">
          <ac:chgData name="Chris Monaco" userId="a040fa15ee5e5273" providerId="LiveId" clId="{22E29040-A660-427B-B616-A16AA296CC97}" dt="2019-09-21T22:56:39.438" v="4524" actId="478"/>
          <ac:picMkLst>
            <pc:docMk/>
            <pc:sldMk cId="1276972477" sldId="544"/>
            <ac:picMk id="43" creationId="{79E36128-BEA4-4106-86FB-EB35BAFA4684}"/>
          </ac:picMkLst>
        </pc:picChg>
        <pc:picChg chg="del">
          <ac:chgData name="Chris Monaco" userId="a040fa15ee5e5273" providerId="LiveId" clId="{22E29040-A660-427B-B616-A16AA296CC97}" dt="2019-09-21T22:51:03.473" v="4098" actId="478"/>
          <ac:picMkLst>
            <pc:docMk/>
            <pc:sldMk cId="1276972477" sldId="544"/>
            <ac:picMk id="48" creationId="{819045AA-9C5D-4917-AB6C-B651FD790B18}"/>
          </ac:picMkLst>
        </pc:picChg>
      </pc:sldChg>
      <pc:sldChg chg="add del">
        <pc:chgData name="Chris Monaco" userId="a040fa15ee5e5273" providerId="LiveId" clId="{22E29040-A660-427B-B616-A16AA296CC97}" dt="2019-09-21T20:38:56.997" v="2248"/>
        <pc:sldMkLst>
          <pc:docMk/>
          <pc:sldMk cId="2532488506" sldId="544"/>
        </pc:sldMkLst>
      </pc:sldChg>
      <pc:sldChg chg="addSp delSp modSp add">
        <pc:chgData name="Chris Monaco" userId="a040fa15ee5e5273" providerId="LiveId" clId="{22E29040-A660-427B-B616-A16AA296CC97}" dt="2019-09-22T15:03:19.189" v="5939"/>
        <pc:sldMkLst>
          <pc:docMk/>
          <pc:sldMk cId="2155975330" sldId="545"/>
        </pc:sldMkLst>
        <pc:spChg chg="mod">
          <ac:chgData name="Chris Monaco" userId="a040fa15ee5e5273" providerId="LiveId" clId="{22E29040-A660-427B-B616-A16AA296CC97}" dt="2019-09-21T23:00:25.884" v="4755" actId="20577"/>
          <ac:spMkLst>
            <pc:docMk/>
            <pc:sldMk cId="2155975330" sldId="545"/>
            <ac:spMk id="2" creationId="{E6FE2BF1-CE29-44AB-AB80-38B081F408BF}"/>
          </ac:spMkLst>
        </pc:spChg>
        <pc:grpChg chg="add">
          <ac:chgData name="Chris Monaco" userId="a040fa15ee5e5273" providerId="LiveId" clId="{22E29040-A660-427B-B616-A16AA296CC97}" dt="2019-09-22T15:03:19.189" v="5939"/>
          <ac:grpSpMkLst>
            <pc:docMk/>
            <pc:sldMk cId="2155975330" sldId="545"/>
            <ac:grpSpMk id="36" creationId="{C42C64B2-0BFD-4E5A-8809-93651FE6C4A5}"/>
          </ac:grpSpMkLst>
        </pc:grpChg>
        <pc:picChg chg="mod">
          <ac:chgData name="Chris Monaco" userId="a040fa15ee5e5273" providerId="LiveId" clId="{22E29040-A660-427B-B616-A16AA296CC97}" dt="2019-09-21T23:00:18.759" v="4729" actId="1037"/>
          <ac:picMkLst>
            <pc:docMk/>
            <pc:sldMk cId="2155975330" sldId="545"/>
            <ac:picMk id="31" creationId="{E029ADF9-3CF8-4D32-9C39-848EBE57C111}"/>
          </ac:picMkLst>
        </pc:picChg>
        <pc:picChg chg="mod">
          <ac:chgData name="Chris Monaco" userId="a040fa15ee5e5273" providerId="LiveId" clId="{22E29040-A660-427B-B616-A16AA296CC97}" dt="2019-09-21T23:00:18.759" v="4729" actId="1037"/>
          <ac:picMkLst>
            <pc:docMk/>
            <pc:sldMk cId="2155975330" sldId="545"/>
            <ac:picMk id="33" creationId="{AC185D41-39A7-4F6B-8B39-8E3305B51990}"/>
          </ac:picMkLst>
        </pc:picChg>
        <pc:picChg chg="mod">
          <ac:chgData name="Chris Monaco" userId="a040fa15ee5e5273" providerId="LiveId" clId="{22E29040-A660-427B-B616-A16AA296CC97}" dt="2019-09-21T23:00:18.759" v="4729" actId="1037"/>
          <ac:picMkLst>
            <pc:docMk/>
            <pc:sldMk cId="2155975330" sldId="545"/>
            <ac:picMk id="35" creationId="{0C24F2B0-F6C4-467C-AA10-383DD229C855}"/>
          </ac:picMkLst>
        </pc:picChg>
        <pc:picChg chg="add del mod">
          <ac:chgData name="Chris Monaco" userId="a040fa15ee5e5273" providerId="LiveId" clId="{22E29040-A660-427B-B616-A16AA296CC97}" dt="2019-09-21T22:56:16.503" v="4519"/>
          <ac:picMkLst>
            <pc:docMk/>
            <pc:sldMk cId="2155975330" sldId="545"/>
            <ac:picMk id="36" creationId="{07DB24E7-2413-4004-9079-562C94F3100D}"/>
          </ac:picMkLst>
        </pc:picChg>
        <pc:picChg chg="mod">
          <ac:chgData name="Chris Monaco" userId="a040fa15ee5e5273" providerId="LiveId" clId="{22E29040-A660-427B-B616-A16AA296CC97}" dt="2019-09-21T23:00:18.759" v="4729" actId="1037"/>
          <ac:picMkLst>
            <pc:docMk/>
            <pc:sldMk cId="2155975330" sldId="545"/>
            <ac:picMk id="37" creationId="{7D9EDD7A-E0EB-4AF9-AB52-3E89CDB9AA1A}"/>
          </ac:picMkLst>
        </pc:picChg>
        <pc:picChg chg="mod">
          <ac:chgData name="Chris Monaco" userId="a040fa15ee5e5273" providerId="LiveId" clId="{22E29040-A660-427B-B616-A16AA296CC97}" dt="2019-09-21T23:00:18.759" v="4729" actId="1037"/>
          <ac:picMkLst>
            <pc:docMk/>
            <pc:sldMk cId="2155975330" sldId="545"/>
            <ac:picMk id="39" creationId="{F93DB59B-054F-4E6A-9AAE-7E047D90E8CD}"/>
          </ac:picMkLst>
        </pc:picChg>
        <pc:picChg chg="mod">
          <ac:chgData name="Chris Monaco" userId="a040fa15ee5e5273" providerId="LiveId" clId="{22E29040-A660-427B-B616-A16AA296CC97}" dt="2019-09-21T23:00:18.759" v="4729" actId="1037"/>
          <ac:picMkLst>
            <pc:docMk/>
            <pc:sldMk cId="2155975330" sldId="545"/>
            <ac:picMk id="41" creationId="{848F9667-8F8B-4232-B823-6DDE079B7230}"/>
          </ac:picMkLst>
        </pc:picChg>
        <pc:picChg chg="mod">
          <ac:chgData name="Chris Monaco" userId="a040fa15ee5e5273" providerId="LiveId" clId="{22E29040-A660-427B-B616-A16AA296CC97}" dt="2019-09-21T23:00:18.759" v="4729" actId="1037"/>
          <ac:picMkLst>
            <pc:docMk/>
            <pc:sldMk cId="2155975330" sldId="545"/>
            <ac:picMk id="43" creationId="{79E36128-BEA4-4106-86FB-EB35BAFA4684}"/>
          </ac:picMkLst>
        </pc:picChg>
      </pc:sldChg>
      <pc:sldChg chg="addSp delSp modSp add del">
        <pc:chgData name="Chris Monaco" userId="a040fa15ee5e5273" providerId="LiveId" clId="{22E29040-A660-427B-B616-A16AA296CC97}" dt="2019-09-22T15:08:27.774" v="6102" actId="2696"/>
        <pc:sldMkLst>
          <pc:docMk/>
          <pc:sldMk cId="4035238074" sldId="546"/>
        </pc:sldMkLst>
        <pc:spChg chg="del">
          <ac:chgData name="Chris Monaco" userId="a040fa15ee5e5273" providerId="LiveId" clId="{22E29040-A660-427B-B616-A16AA296CC97}" dt="2019-09-21T22:52:58.158" v="4465" actId="478"/>
          <ac:spMkLst>
            <pc:docMk/>
            <pc:sldMk cId="4035238074" sldId="546"/>
            <ac:spMk id="3" creationId="{37B4B7AF-08E0-432E-AF87-5E0CF2EFFA62}"/>
          </ac:spMkLst>
        </pc:spChg>
        <pc:spChg chg="mod">
          <ac:chgData name="Chris Monaco" userId="a040fa15ee5e5273" providerId="LiveId" clId="{22E29040-A660-427B-B616-A16AA296CC97}" dt="2019-09-22T15:04:26.883" v="5945" actId="207"/>
          <ac:spMkLst>
            <pc:docMk/>
            <pc:sldMk cId="4035238074" sldId="546"/>
            <ac:spMk id="16" creationId="{5193E065-3ADB-4270-BA5E-CBAC71503649}"/>
          </ac:spMkLst>
        </pc:spChg>
        <pc:spChg chg="mod">
          <ac:chgData name="Chris Monaco" userId="a040fa15ee5e5273" providerId="LiveId" clId="{22E29040-A660-427B-B616-A16AA296CC97}" dt="2019-09-22T15:04:53.579" v="5949" actId="208"/>
          <ac:spMkLst>
            <pc:docMk/>
            <pc:sldMk cId="4035238074" sldId="546"/>
            <ac:spMk id="18" creationId="{8D07106D-C487-4B44-922A-1438BF9CBBF5}"/>
          </ac:spMkLst>
        </pc:spChg>
        <pc:spChg chg="mod">
          <ac:chgData name="Chris Monaco" userId="a040fa15ee5e5273" providerId="LiveId" clId="{22E29040-A660-427B-B616-A16AA296CC97}" dt="2019-09-22T15:05:28.127" v="5952" actId="207"/>
          <ac:spMkLst>
            <pc:docMk/>
            <pc:sldMk cId="4035238074" sldId="546"/>
            <ac:spMk id="20" creationId="{9A9D85EB-339B-498D-B460-D11580EFE5BB}"/>
          </ac:spMkLst>
        </pc:spChg>
        <pc:spChg chg="mod">
          <ac:chgData name="Chris Monaco" userId="a040fa15ee5e5273" providerId="LiveId" clId="{22E29040-A660-427B-B616-A16AA296CC97}" dt="2019-09-22T15:05:19.660" v="5951" actId="2085"/>
          <ac:spMkLst>
            <pc:docMk/>
            <pc:sldMk cId="4035238074" sldId="546"/>
            <ac:spMk id="22" creationId="{E1C8DC9C-1949-4E44-9D36-640CF037D1D5}"/>
          </ac:spMkLst>
        </pc:spChg>
        <pc:grpChg chg="add del mod">
          <ac:chgData name="Chris Monaco" userId="a040fa15ee5e5273" providerId="LiveId" clId="{22E29040-A660-427B-B616-A16AA296CC97}" dt="2019-09-22T15:05:33.064" v="5956"/>
          <ac:grpSpMkLst>
            <pc:docMk/>
            <pc:sldMk cId="4035238074" sldId="546"/>
            <ac:grpSpMk id="27" creationId="{33E6B172-0090-4454-9457-2B77046572F3}"/>
          </ac:grpSpMkLst>
        </pc:grpChg>
        <pc:grpChg chg="add del mod">
          <ac:chgData name="Chris Monaco" userId="a040fa15ee5e5273" providerId="LiveId" clId="{22E29040-A660-427B-B616-A16AA296CC97}" dt="2019-09-21T22:53:48.209" v="4472"/>
          <ac:grpSpMkLst>
            <pc:docMk/>
            <pc:sldMk cId="4035238074" sldId="546"/>
            <ac:grpSpMk id="28" creationId="{8F96AE84-7B93-455B-AD19-C8B2CA96CA08}"/>
          </ac:grpSpMkLst>
        </pc:grpChg>
        <pc:grpChg chg="mod">
          <ac:chgData name="Chris Monaco" userId="a040fa15ee5e5273" providerId="LiveId" clId="{22E29040-A660-427B-B616-A16AA296CC97}" dt="2019-09-22T15:05:31.080" v="5953"/>
          <ac:grpSpMkLst>
            <pc:docMk/>
            <pc:sldMk cId="4035238074" sldId="546"/>
            <ac:grpSpMk id="28" creationId="{ECF52379-E6F7-4994-8161-65CD9F35C49D}"/>
          </ac:grpSpMkLst>
        </pc:grpChg>
        <pc:grpChg chg="mod">
          <ac:chgData name="Chris Monaco" userId="a040fa15ee5e5273" providerId="LiveId" clId="{22E29040-A660-427B-B616-A16AA296CC97}" dt="2019-09-22T15:05:31.080" v="5953"/>
          <ac:grpSpMkLst>
            <pc:docMk/>
            <pc:sldMk cId="4035238074" sldId="546"/>
            <ac:grpSpMk id="29" creationId="{3DB20E05-E806-4187-94FD-13E02A6354AE}"/>
          </ac:grpSpMkLst>
        </pc:grpChg>
        <pc:grpChg chg="mod">
          <ac:chgData name="Chris Monaco" userId="a040fa15ee5e5273" providerId="LiveId" clId="{22E29040-A660-427B-B616-A16AA296CC97}" dt="2019-09-21T22:53:46.647" v="4471"/>
          <ac:grpSpMkLst>
            <pc:docMk/>
            <pc:sldMk cId="4035238074" sldId="546"/>
            <ac:grpSpMk id="29" creationId="{E74F4B73-2986-467E-86A5-324CFCBC04C5}"/>
          </ac:grpSpMkLst>
        </pc:grpChg>
        <pc:grpChg chg="mod">
          <ac:chgData name="Chris Monaco" userId="a040fa15ee5e5273" providerId="LiveId" clId="{22E29040-A660-427B-B616-A16AA296CC97}" dt="2019-09-22T15:05:31.080" v="5953"/>
          <ac:grpSpMkLst>
            <pc:docMk/>
            <pc:sldMk cId="4035238074" sldId="546"/>
            <ac:grpSpMk id="30" creationId="{5465E613-0F92-4A04-8367-EBF97CF5CFDE}"/>
          </ac:grpSpMkLst>
        </pc:grpChg>
        <pc:grpChg chg="mod">
          <ac:chgData name="Chris Monaco" userId="a040fa15ee5e5273" providerId="LiveId" clId="{22E29040-A660-427B-B616-A16AA296CC97}" dt="2019-09-21T22:53:46.647" v="4471"/>
          <ac:grpSpMkLst>
            <pc:docMk/>
            <pc:sldMk cId="4035238074" sldId="546"/>
            <ac:grpSpMk id="30" creationId="{A7A2A980-3BE9-4ED4-A2A3-8E074E6AE06C}"/>
          </ac:grpSpMkLst>
        </pc:grpChg>
        <pc:grpChg chg="mod">
          <ac:chgData name="Chris Monaco" userId="a040fa15ee5e5273" providerId="LiveId" clId="{22E29040-A660-427B-B616-A16AA296CC97}" dt="2019-09-21T22:53:46.647" v="4471"/>
          <ac:grpSpMkLst>
            <pc:docMk/>
            <pc:sldMk cId="4035238074" sldId="546"/>
            <ac:grpSpMk id="31" creationId="{05445DF7-33A3-4F8D-9993-777BD0AC939E}"/>
          </ac:grpSpMkLst>
        </pc:grpChg>
        <pc:grpChg chg="mod">
          <ac:chgData name="Chris Monaco" userId="a040fa15ee5e5273" providerId="LiveId" clId="{22E29040-A660-427B-B616-A16AA296CC97}" dt="2019-09-22T15:05:31.080" v="5953"/>
          <ac:grpSpMkLst>
            <pc:docMk/>
            <pc:sldMk cId="4035238074" sldId="546"/>
            <ac:grpSpMk id="31" creationId="{BFA6E224-1E87-4BA0-AF66-FBE9ABCE482A}"/>
          </ac:grpSpMkLst>
        </pc:grpChg>
        <pc:grpChg chg="mod">
          <ac:chgData name="Chris Monaco" userId="a040fa15ee5e5273" providerId="LiveId" clId="{22E29040-A660-427B-B616-A16AA296CC97}" dt="2019-09-21T22:53:46.647" v="4471"/>
          <ac:grpSpMkLst>
            <pc:docMk/>
            <pc:sldMk cId="4035238074" sldId="546"/>
            <ac:grpSpMk id="32" creationId="{302BEE4D-90AB-4A8F-9686-EE3383A2B1DC}"/>
          </ac:grpSpMkLst>
        </pc:grpChg>
        <pc:grpChg chg="mod">
          <ac:chgData name="Chris Monaco" userId="a040fa15ee5e5273" providerId="LiveId" clId="{22E29040-A660-427B-B616-A16AA296CC97}" dt="2019-09-22T15:05:31.080" v="5953"/>
          <ac:grpSpMkLst>
            <pc:docMk/>
            <pc:sldMk cId="4035238074" sldId="546"/>
            <ac:grpSpMk id="32" creationId="{3772FD0D-E114-4528-990C-0822D0AE616E}"/>
          </ac:grpSpMkLst>
        </pc:grpChg>
        <pc:grpChg chg="mod">
          <ac:chgData name="Chris Monaco" userId="a040fa15ee5e5273" providerId="LiveId" clId="{22E29040-A660-427B-B616-A16AA296CC97}" dt="2019-09-21T22:53:46.647" v="4471"/>
          <ac:grpSpMkLst>
            <pc:docMk/>
            <pc:sldMk cId="4035238074" sldId="546"/>
            <ac:grpSpMk id="33" creationId="{58CC8141-F779-4574-8FD9-C0C314247006}"/>
          </ac:grpSpMkLst>
        </pc:grpChg>
        <pc:grpChg chg="mod">
          <ac:chgData name="Chris Monaco" userId="a040fa15ee5e5273" providerId="LiveId" clId="{22E29040-A660-427B-B616-A16AA296CC97}" dt="2019-09-22T15:05:31.080" v="5953"/>
          <ac:grpSpMkLst>
            <pc:docMk/>
            <pc:sldMk cId="4035238074" sldId="546"/>
            <ac:grpSpMk id="37" creationId="{770189BE-C31B-4D07-87DD-58CC7D5903DD}"/>
          </ac:grpSpMkLst>
        </pc:grpChg>
        <pc:grpChg chg="mod">
          <ac:chgData name="Chris Monaco" userId="a040fa15ee5e5273" providerId="LiveId" clId="{22E29040-A660-427B-B616-A16AA296CC97}" dt="2019-09-21T22:53:46.647" v="4471"/>
          <ac:grpSpMkLst>
            <pc:docMk/>
            <pc:sldMk cId="4035238074" sldId="546"/>
            <ac:grpSpMk id="38" creationId="{8858491B-6D2A-41BD-84AB-18F206DB5306}"/>
          </ac:grpSpMkLst>
        </pc:grpChg>
        <pc:grpChg chg="mod">
          <ac:chgData name="Chris Monaco" userId="a040fa15ee5e5273" providerId="LiveId" clId="{22E29040-A660-427B-B616-A16AA296CC97}" dt="2019-09-22T15:05:31.080" v="5953"/>
          <ac:grpSpMkLst>
            <pc:docMk/>
            <pc:sldMk cId="4035238074" sldId="546"/>
            <ac:grpSpMk id="41" creationId="{CE638DA4-88FB-45B1-AC0B-CC5E9D04F8DE}"/>
          </ac:grpSpMkLst>
        </pc:grpChg>
        <pc:grpChg chg="mod">
          <ac:chgData name="Chris Monaco" userId="a040fa15ee5e5273" providerId="LiveId" clId="{22E29040-A660-427B-B616-A16AA296CC97}" dt="2019-09-21T22:53:46.647" v="4471"/>
          <ac:grpSpMkLst>
            <pc:docMk/>
            <pc:sldMk cId="4035238074" sldId="546"/>
            <ac:grpSpMk id="42" creationId="{ABF73BF2-9159-4A98-9F71-8486FAC92D08}"/>
          </ac:grpSpMkLst>
        </pc:grpChg>
        <pc:grpChg chg="mod">
          <ac:chgData name="Chris Monaco" userId="a040fa15ee5e5273" providerId="LiveId" clId="{22E29040-A660-427B-B616-A16AA296CC97}" dt="2019-09-22T15:05:31.080" v="5953"/>
          <ac:grpSpMkLst>
            <pc:docMk/>
            <pc:sldMk cId="4035238074" sldId="546"/>
            <ac:grpSpMk id="45" creationId="{ABE6A7B9-6A58-41DE-A9BF-0D7ACA4B7061}"/>
          </ac:grpSpMkLst>
        </pc:grpChg>
        <pc:grpChg chg="mod">
          <ac:chgData name="Chris Monaco" userId="a040fa15ee5e5273" providerId="LiveId" clId="{22E29040-A660-427B-B616-A16AA296CC97}" dt="2019-09-21T22:53:46.647" v="4471"/>
          <ac:grpSpMkLst>
            <pc:docMk/>
            <pc:sldMk cId="4035238074" sldId="546"/>
            <ac:grpSpMk id="46" creationId="{04F5E51D-2196-4E3E-8011-B2CAE4CCA8D8}"/>
          </ac:grpSpMkLst>
        </pc:grpChg>
        <pc:picChg chg="add">
          <ac:chgData name="Chris Monaco" userId="a040fa15ee5e5273" providerId="LiveId" clId="{22E29040-A660-427B-B616-A16AA296CC97}" dt="2019-09-22T15:05:33.111" v="5957"/>
          <ac:picMkLst>
            <pc:docMk/>
            <pc:sldMk cId="4035238074" sldId="546"/>
            <ac:picMk id="3" creationId="{D41B1B99-33CF-45C5-A802-AAF07F5FD19C}"/>
          </ac:picMkLst>
        </pc:picChg>
        <pc:picChg chg="add del mod">
          <ac:chgData name="Chris Monaco" userId="a040fa15ee5e5273" providerId="LiveId" clId="{22E29040-A660-427B-B616-A16AA296CC97}" dt="2019-09-21T22:53:43.867" v="4470" actId="478"/>
          <ac:picMkLst>
            <pc:docMk/>
            <pc:sldMk cId="4035238074" sldId="546"/>
            <ac:picMk id="27" creationId="{CC03BDFA-8E81-4966-9729-CCE45FCC104D}"/>
          </ac:picMkLst>
        </pc:picChg>
        <pc:picChg chg="add del">
          <ac:chgData name="Chris Monaco" userId="a040fa15ee5e5273" providerId="LiveId" clId="{22E29040-A660-427B-B616-A16AA296CC97}" dt="2019-09-22T15:04:17.540" v="5944" actId="478"/>
          <ac:picMkLst>
            <pc:docMk/>
            <pc:sldMk cId="4035238074" sldId="546"/>
            <ac:picMk id="50" creationId="{17E0A3D1-FBA9-44A0-969B-259AB2FEF510}"/>
          </ac:picMkLst>
        </pc:picChg>
      </pc:sldChg>
      <pc:sldChg chg="add del ord">
        <pc:chgData name="Chris Monaco" userId="a040fa15ee5e5273" providerId="LiveId" clId="{22E29040-A660-427B-B616-A16AA296CC97}" dt="2019-09-21T22:56:14.910" v="4512"/>
        <pc:sldMkLst>
          <pc:docMk/>
          <pc:sldMk cId="2070947084" sldId="547"/>
        </pc:sldMkLst>
      </pc:sldChg>
      <pc:sldChg chg="addSp delSp modSp add">
        <pc:chgData name="Chris Monaco" userId="a040fa15ee5e5273" providerId="LiveId" clId="{22E29040-A660-427B-B616-A16AA296CC97}" dt="2019-09-22T15:03:21.128" v="5940"/>
        <pc:sldMkLst>
          <pc:docMk/>
          <pc:sldMk cId="3234092326" sldId="547"/>
        </pc:sldMkLst>
        <pc:spChg chg="mod">
          <ac:chgData name="Chris Monaco" userId="a040fa15ee5e5273" providerId="LiveId" clId="{22E29040-A660-427B-B616-A16AA296CC97}" dt="2019-09-21T23:02:04.989" v="5023" actId="20577"/>
          <ac:spMkLst>
            <pc:docMk/>
            <pc:sldMk cId="3234092326" sldId="547"/>
            <ac:spMk id="2" creationId="{19C27CE7-E0F9-43E1-B78C-09397558A4D9}"/>
          </ac:spMkLst>
        </pc:spChg>
        <pc:spChg chg="del">
          <ac:chgData name="Chris Monaco" userId="a040fa15ee5e5273" providerId="LiveId" clId="{22E29040-A660-427B-B616-A16AA296CC97}" dt="2019-09-21T23:08:08.949" v="5032" actId="478"/>
          <ac:spMkLst>
            <pc:docMk/>
            <pc:sldMk cId="3234092326" sldId="547"/>
            <ac:spMk id="3" creationId="{C39E05EC-C88D-4088-A69C-E2E3A6B4314C}"/>
          </ac:spMkLst>
        </pc:spChg>
        <pc:grpChg chg="add">
          <ac:chgData name="Chris Monaco" userId="a040fa15ee5e5273" providerId="LiveId" clId="{22E29040-A660-427B-B616-A16AA296CC97}" dt="2019-09-22T15:03:21.128" v="5940"/>
          <ac:grpSpMkLst>
            <pc:docMk/>
            <pc:sldMk cId="3234092326" sldId="547"/>
            <ac:grpSpMk id="13" creationId="{762590F4-CC19-4A5D-814E-00135B6D905E}"/>
          </ac:grpSpMkLst>
        </pc:grpChg>
        <pc:picChg chg="add mod ord">
          <ac:chgData name="Chris Monaco" userId="a040fa15ee5e5273" providerId="LiveId" clId="{22E29040-A660-427B-B616-A16AA296CC97}" dt="2019-09-21T23:18:04.679" v="5092" actId="1076"/>
          <ac:picMkLst>
            <pc:docMk/>
            <pc:sldMk cId="3234092326" sldId="547"/>
            <ac:picMk id="5" creationId="{642CCBBB-28C3-4B61-8E12-F87890CE2CAD}"/>
          </ac:picMkLst>
        </pc:picChg>
        <pc:picChg chg="add mod">
          <ac:chgData name="Chris Monaco" userId="a040fa15ee5e5273" providerId="LiveId" clId="{22E29040-A660-427B-B616-A16AA296CC97}" dt="2019-09-21T23:12:27.548" v="5057" actId="1037"/>
          <ac:picMkLst>
            <pc:docMk/>
            <pc:sldMk cId="3234092326" sldId="547"/>
            <ac:picMk id="7" creationId="{637DE6A5-35FA-49C3-B0AE-A33AB9BE7DF9}"/>
          </ac:picMkLst>
        </pc:picChg>
        <pc:picChg chg="add mod ord">
          <ac:chgData name="Chris Monaco" userId="a040fa15ee5e5273" providerId="LiveId" clId="{22E29040-A660-427B-B616-A16AA296CC97}" dt="2019-09-21T23:12:38.420" v="5058" actId="1076"/>
          <ac:picMkLst>
            <pc:docMk/>
            <pc:sldMk cId="3234092326" sldId="547"/>
            <ac:picMk id="9" creationId="{D3E46CFD-759A-4135-B5BA-99B4A6D54966}"/>
          </ac:picMkLst>
        </pc:picChg>
        <pc:picChg chg="add mod">
          <ac:chgData name="Chris Monaco" userId="a040fa15ee5e5273" providerId="LiveId" clId="{22E29040-A660-427B-B616-A16AA296CC97}" dt="2019-09-21T23:13:17.471" v="5064" actId="1076"/>
          <ac:picMkLst>
            <pc:docMk/>
            <pc:sldMk cId="3234092326" sldId="547"/>
            <ac:picMk id="10" creationId="{68B79F01-C309-449F-9F55-E06D742C5F71}"/>
          </ac:picMkLst>
        </pc:picChg>
        <pc:picChg chg="add mod">
          <ac:chgData name="Chris Monaco" userId="a040fa15ee5e5273" providerId="LiveId" clId="{22E29040-A660-427B-B616-A16AA296CC97}" dt="2019-09-21T23:18:20.453" v="5104" actId="1037"/>
          <ac:picMkLst>
            <pc:docMk/>
            <pc:sldMk cId="3234092326" sldId="547"/>
            <ac:picMk id="12" creationId="{65F4C161-5699-4FB7-8430-B420030104BA}"/>
          </ac:picMkLst>
        </pc:picChg>
        <pc:picChg chg="add mod">
          <ac:chgData name="Chris Monaco" userId="a040fa15ee5e5273" providerId="LiveId" clId="{22E29040-A660-427B-B616-A16AA296CC97}" dt="2019-09-21T23:18:20.453" v="5104" actId="1037"/>
          <ac:picMkLst>
            <pc:docMk/>
            <pc:sldMk cId="3234092326" sldId="547"/>
            <ac:picMk id="14" creationId="{3B2CF107-F52F-496F-B45B-B0ADC8DC75BD}"/>
          </ac:picMkLst>
        </pc:picChg>
        <pc:picChg chg="add mod">
          <ac:chgData name="Chris Monaco" userId="a040fa15ee5e5273" providerId="LiveId" clId="{22E29040-A660-427B-B616-A16AA296CC97}" dt="2019-09-21T23:18:20.453" v="5104" actId="1037"/>
          <ac:picMkLst>
            <pc:docMk/>
            <pc:sldMk cId="3234092326" sldId="547"/>
            <ac:picMk id="16" creationId="{80DCEAA9-92C3-4393-B8D2-95ABAD2A30C0}"/>
          </ac:picMkLst>
        </pc:picChg>
        <pc:picChg chg="add mod">
          <ac:chgData name="Chris Monaco" userId="a040fa15ee5e5273" providerId="LiveId" clId="{22E29040-A660-427B-B616-A16AA296CC97}" dt="2019-09-21T23:18:20.453" v="5104" actId="1037"/>
          <ac:picMkLst>
            <pc:docMk/>
            <pc:sldMk cId="3234092326" sldId="547"/>
            <ac:picMk id="18" creationId="{61F50CE4-CC24-4CF4-B5B7-79371FE19226}"/>
          </ac:picMkLst>
        </pc:picChg>
      </pc:sldChg>
      <pc:sldChg chg="addSp delSp modSp add">
        <pc:chgData name="Chris Monaco" userId="a040fa15ee5e5273" providerId="LiveId" clId="{22E29040-A660-427B-B616-A16AA296CC97}" dt="2019-09-22T15:09:40.148" v="6104" actId="478"/>
        <pc:sldMkLst>
          <pc:docMk/>
          <pc:sldMk cId="2575669363" sldId="548"/>
        </pc:sldMkLst>
        <pc:spChg chg="mod">
          <ac:chgData name="Chris Monaco" userId="a040fa15ee5e5273" providerId="LiveId" clId="{22E29040-A660-427B-B616-A16AA296CC97}" dt="2019-09-22T00:20:46.185" v="5558" actId="20577"/>
          <ac:spMkLst>
            <pc:docMk/>
            <pc:sldMk cId="2575669363" sldId="548"/>
            <ac:spMk id="2" creationId="{A3929B00-4B95-434F-AD58-E4027A3BFE50}"/>
          </ac:spMkLst>
        </pc:spChg>
        <pc:spChg chg="del">
          <ac:chgData name="Chris Monaco" userId="a040fa15ee5e5273" providerId="LiveId" clId="{22E29040-A660-427B-B616-A16AA296CC97}" dt="2019-09-22T00:11:03.735" v="5106" actId="478"/>
          <ac:spMkLst>
            <pc:docMk/>
            <pc:sldMk cId="2575669363" sldId="548"/>
            <ac:spMk id="3" creationId="{B6E025E9-0108-49AE-8DDD-59F9DFD87346}"/>
          </ac:spMkLst>
        </pc:spChg>
        <pc:spChg chg="add mod">
          <ac:chgData name="Chris Monaco" userId="a040fa15ee5e5273" providerId="LiveId" clId="{22E29040-A660-427B-B616-A16AA296CC97}" dt="2019-09-22T00:26:09.008" v="5640" actId="1076"/>
          <ac:spMkLst>
            <pc:docMk/>
            <pc:sldMk cId="2575669363" sldId="548"/>
            <ac:spMk id="11" creationId="{BF62D9DC-1FCD-4BDC-B623-0E513722B388}"/>
          </ac:spMkLst>
        </pc:spChg>
        <pc:spChg chg="add mod">
          <ac:chgData name="Chris Monaco" userId="a040fa15ee5e5273" providerId="LiveId" clId="{22E29040-A660-427B-B616-A16AA296CC97}" dt="2019-09-22T00:26:45.742" v="5650" actId="1076"/>
          <ac:spMkLst>
            <pc:docMk/>
            <pc:sldMk cId="2575669363" sldId="548"/>
            <ac:spMk id="12" creationId="{2B858D71-DF7B-4000-80F3-EB65EBE410FE}"/>
          </ac:spMkLst>
        </pc:spChg>
        <pc:spChg chg="add del mod">
          <ac:chgData name="Chris Monaco" userId="a040fa15ee5e5273" providerId="LiveId" clId="{22E29040-A660-427B-B616-A16AA296CC97}" dt="2019-09-22T15:09:40.148" v="6104" actId="478"/>
          <ac:spMkLst>
            <pc:docMk/>
            <pc:sldMk cId="2575669363" sldId="548"/>
            <ac:spMk id="13" creationId="{205FF3E5-01B9-4D4B-8FA9-AADC99171AD1}"/>
          </ac:spMkLst>
        </pc:spChg>
        <pc:spChg chg="add mod">
          <ac:chgData name="Chris Monaco" userId="a040fa15ee5e5273" providerId="LiveId" clId="{22E29040-A660-427B-B616-A16AA296CC97}" dt="2019-09-22T00:26:37.911" v="5649" actId="1035"/>
          <ac:spMkLst>
            <pc:docMk/>
            <pc:sldMk cId="2575669363" sldId="548"/>
            <ac:spMk id="14" creationId="{24AFEF02-CE53-4A7E-829F-FCCCC1E5D7AE}"/>
          </ac:spMkLst>
        </pc:spChg>
        <pc:grpChg chg="add">
          <ac:chgData name="Chris Monaco" userId="a040fa15ee5e5273" providerId="LiveId" clId="{22E29040-A660-427B-B616-A16AA296CC97}" dt="2019-09-22T15:03:22.815" v="5941"/>
          <ac:grpSpMkLst>
            <pc:docMk/>
            <pc:sldMk cId="2575669363" sldId="548"/>
            <ac:grpSpMk id="17" creationId="{6784A3A8-F88D-473C-8EBF-54ED671E0210}"/>
          </ac:grpSpMkLst>
        </pc:grpChg>
        <pc:picChg chg="add mod">
          <ac:chgData name="Chris Monaco" userId="a040fa15ee5e5273" providerId="LiveId" clId="{22E29040-A660-427B-B616-A16AA296CC97}" dt="2019-09-22T00:25:46.174" v="5634" actId="1076"/>
          <ac:picMkLst>
            <pc:docMk/>
            <pc:sldMk cId="2575669363" sldId="548"/>
            <ac:picMk id="6" creationId="{6EE00863-EA48-4284-A4F8-1DEB3E14529C}"/>
          </ac:picMkLst>
        </pc:picChg>
        <pc:picChg chg="add mod">
          <ac:chgData name="Chris Monaco" userId="a040fa15ee5e5273" providerId="LiveId" clId="{22E29040-A660-427B-B616-A16AA296CC97}" dt="2019-09-22T00:25:59.085" v="5638" actId="1076"/>
          <ac:picMkLst>
            <pc:docMk/>
            <pc:sldMk cId="2575669363" sldId="548"/>
            <ac:picMk id="8" creationId="{E3B5C1BF-8DB6-4E8E-908D-39FBAAF5A99D}"/>
          </ac:picMkLst>
        </pc:picChg>
        <pc:picChg chg="add mod">
          <ac:chgData name="Chris Monaco" userId="a040fa15ee5e5273" providerId="LiveId" clId="{22E29040-A660-427B-B616-A16AA296CC97}" dt="2019-09-22T00:25:51.562" v="5636" actId="1076"/>
          <ac:picMkLst>
            <pc:docMk/>
            <pc:sldMk cId="2575669363" sldId="548"/>
            <ac:picMk id="10" creationId="{D5D798CA-7AD9-41BD-A9A7-0E4DAFA08AF8}"/>
          </ac:picMkLst>
        </pc:picChg>
        <pc:picChg chg="add mod">
          <ac:chgData name="Chris Monaco" userId="a040fa15ee5e5273" providerId="LiveId" clId="{22E29040-A660-427B-B616-A16AA296CC97}" dt="2019-09-22T00:26:48.757" v="5651" actId="1076"/>
          <ac:picMkLst>
            <pc:docMk/>
            <pc:sldMk cId="2575669363" sldId="548"/>
            <ac:picMk id="15" creationId="{56D65218-981E-4DA4-A879-00BC3D30C3D8}"/>
          </ac:picMkLst>
        </pc:picChg>
        <pc:picChg chg="add mod">
          <ac:chgData name="Chris Monaco" userId="a040fa15ee5e5273" providerId="LiveId" clId="{22E29040-A660-427B-B616-A16AA296CC97}" dt="2019-09-22T00:25:16.700" v="5629" actId="1037"/>
          <ac:picMkLst>
            <pc:docMk/>
            <pc:sldMk cId="2575669363" sldId="548"/>
            <ac:picMk id="16" creationId="{EDDEA2E3-4B72-468E-AFE4-F74C322CAE95}"/>
          </ac:picMkLst>
        </pc:picChg>
      </pc:sldChg>
      <pc:sldChg chg="addSp delSp modSp add">
        <pc:chgData name="Chris Monaco" userId="a040fa15ee5e5273" providerId="LiveId" clId="{22E29040-A660-427B-B616-A16AA296CC97}" dt="2019-09-22T15:03:25.002" v="5942"/>
        <pc:sldMkLst>
          <pc:docMk/>
          <pc:sldMk cId="2502063743" sldId="549"/>
        </pc:sldMkLst>
        <pc:spChg chg="mod">
          <ac:chgData name="Chris Monaco" userId="a040fa15ee5e5273" providerId="LiveId" clId="{22E29040-A660-427B-B616-A16AA296CC97}" dt="2019-09-22T00:28:30.655" v="5800" actId="20577"/>
          <ac:spMkLst>
            <pc:docMk/>
            <pc:sldMk cId="2502063743" sldId="549"/>
            <ac:spMk id="2" creationId="{A3929B00-4B95-434F-AD58-E4027A3BFE50}"/>
          </ac:spMkLst>
        </pc:spChg>
        <pc:spChg chg="del mod">
          <ac:chgData name="Chris Monaco" userId="a040fa15ee5e5273" providerId="LiveId" clId="{22E29040-A660-427B-B616-A16AA296CC97}" dt="2019-09-22T00:31:14.981" v="5807" actId="478"/>
          <ac:spMkLst>
            <pc:docMk/>
            <pc:sldMk cId="2502063743" sldId="549"/>
            <ac:spMk id="4" creationId="{DA4576E3-51C1-43BC-A9FE-1E3C1997460D}"/>
          </ac:spMkLst>
        </pc:spChg>
        <pc:spChg chg="del">
          <ac:chgData name="Chris Monaco" userId="a040fa15ee5e5273" providerId="LiveId" clId="{22E29040-A660-427B-B616-A16AA296CC97}" dt="2019-09-22T00:28:16.063" v="5796" actId="478"/>
          <ac:spMkLst>
            <pc:docMk/>
            <pc:sldMk cId="2502063743" sldId="549"/>
            <ac:spMk id="11" creationId="{BF62D9DC-1FCD-4BDC-B623-0E513722B388}"/>
          </ac:spMkLst>
        </pc:spChg>
        <pc:spChg chg="del">
          <ac:chgData name="Chris Monaco" userId="a040fa15ee5e5273" providerId="LiveId" clId="{22E29040-A660-427B-B616-A16AA296CC97}" dt="2019-09-22T00:28:16.063" v="5796" actId="478"/>
          <ac:spMkLst>
            <pc:docMk/>
            <pc:sldMk cId="2502063743" sldId="549"/>
            <ac:spMk id="12" creationId="{2B858D71-DF7B-4000-80F3-EB65EBE410FE}"/>
          </ac:spMkLst>
        </pc:spChg>
        <pc:spChg chg="del">
          <ac:chgData name="Chris Monaco" userId="a040fa15ee5e5273" providerId="LiveId" clId="{22E29040-A660-427B-B616-A16AA296CC97}" dt="2019-09-22T00:28:16.063" v="5796" actId="478"/>
          <ac:spMkLst>
            <pc:docMk/>
            <pc:sldMk cId="2502063743" sldId="549"/>
            <ac:spMk id="13" creationId="{205FF3E5-01B9-4D4B-8FA9-AADC99171AD1}"/>
          </ac:spMkLst>
        </pc:spChg>
        <pc:spChg chg="del">
          <ac:chgData name="Chris Monaco" userId="a040fa15ee5e5273" providerId="LiveId" clId="{22E29040-A660-427B-B616-A16AA296CC97}" dt="2019-09-22T00:28:16.063" v="5796" actId="478"/>
          <ac:spMkLst>
            <pc:docMk/>
            <pc:sldMk cId="2502063743" sldId="549"/>
            <ac:spMk id="14" creationId="{24AFEF02-CE53-4A7E-829F-FCCCC1E5D7AE}"/>
          </ac:spMkLst>
        </pc:spChg>
        <pc:spChg chg="add mod">
          <ac:chgData name="Chris Monaco" userId="a040fa15ee5e5273" providerId="LiveId" clId="{22E29040-A660-427B-B616-A16AA296CC97}" dt="2019-09-22T00:32:22.591" v="5847" actId="1076"/>
          <ac:spMkLst>
            <pc:docMk/>
            <pc:sldMk cId="2502063743" sldId="549"/>
            <ac:spMk id="17" creationId="{0B211CC8-3941-4B4E-B02F-02CB57C1CAE6}"/>
          </ac:spMkLst>
        </pc:spChg>
        <pc:spChg chg="add mod">
          <ac:chgData name="Chris Monaco" userId="a040fa15ee5e5273" providerId="LiveId" clId="{22E29040-A660-427B-B616-A16AA296CC97}" dt="2019-09-22T00:31:34.010" v="5813" actId="1076"/>
          <ac:spMkLst>
            <pc:docMk/>
            <pc:sldMk cId="2502063743" sldId="549"/>
            <ac:spMk id="18" creationId="{5FEDE3B7-D97B-417B-8819-93E1C34E2A15}"/>
          </ac:spMkLst>
        </pc:spChg>
        <pc:spChg chg="add mod">
          <ac:chgData name="Chris Monaco" userId="a040fa15ee5e5273" providerId="LiveId" clId="{22E29040-A660-427B-B616-A16AA296CC97}" dt="2019-09-22T00:31:34.010" v="5813" actId="1076"/>
          <ac:spMkLst>
            <pc:docMk/>
            <pc:sldMk cId="2502063743" sldId="549"/>
            <ac:spMk id="19" creationId="{B1A7E64B-856C-425D-BCA0-5180A655BF0D}"/>
          </ac:spMkLst>
        </pc:spChg>
        <pc:spChg chg="add mod">
          <ac:chgData name="Chris Monaco" userId="a040fa15ee5e5273" providerId="LiveId" clId="{22E29040-A660-427B-B616-A16AA296CC97}" dt="2019-09-22T00:31:34.010" v="5813" actId="1076"/>
          <ac:spMkLst>
            <pc:docMk/>
            <pc:sldMk cId="2502063743" sldId="549"/>
            <ac:spMk id="24" creationId="{C3AD46B1-EED2-499F-B6F9-D49AD062EDDF}"/>
          </ac:spMkLst>
        </pc:spChg>
        <pc:spChg chg="add mod">
          <ac:chgData name="Chris Monaco" userId="a040fa15ee5e5273" providerId="LiveId" clId="{22E29040-A660-427B-B616-A16AA296CC97}" dt="2019-09-22T00:31:34.010" v="5813" actId="1076"/>
          <ac:spMkLst>
            <pc:docMk/>
            <pc:sldMk cId="2502063743" sldId="549"/>
            <ac:spMk id="25" creationId="{A3FE2E49-A53A-4A4B-B311-C5065149DFC6}"/>
          </ac:spMkLst>
        </pc:spChg>
        <pc:spChg chg="add mod">
          <ac:chgData name="Chris Monaco" userId="a040fa15ee5e5273" providerId="LiveId" clId="{22E29040-A660-427B-B616-A16AA296CC97}" dt="2019-09-22T00:31:48.011" v="5839" actId="1038"/>
          <ac:spMkLst>
            <pc:docMk/>
            <pc:sldMk cId="2502063743" sldId="549"/>
            <ac:spMk id="26" creationId="{1B01D479-955F-4A27-A65C-4AFA565D4BAF}"/>
          </ac:spMkLst>
        </pc:spChg>
        <pc:spChg chg="add del">
          <ac:chgData name="Chris Monaco" userId="a040fa15ee5e5273" providerId="LiveId" clId="{22E29040-A660-427B-B616-A16AA296CC97}" dt="2019-09-22T00:31:10.229" v="5805" actId="478"/>
          <ac:spMkLst>
            <pc:docMk/>
            <pc:sldMk cId="2502063743" sldId="549"/>
            <ac:spMk id="27" creationId="{91E906A6-9C15-42C3-B13C-8FC063EFE81A}"/>
          </ac:spMkLst>
        </pc:spChg>
        <pc:spChg chg="add mod">
          <ac:chgData name="Chris Monaco" userId="a040fa15ee5e5273" providerId="LiveId" clId="{22E29040-A660-427B-B616-A16AA296CC97}" dt="2019-09-22T00:32:53.453" v="5851" actId="1036"/>
          <ac:spMkLst>
            <pc:docMk/>
            <pc:sldMk cId="2502063743" sldId="549"/>
            <ac:spMk id="28" creationId="{1E6B1444-DEC0-4E4A-B14C-3D0C63DD5337}"/>
          </ac:spMkLst>
        </pc:spChg>
        <pc:grpChg chg="add">
          <ac:chgData name="Chris Monaco" userId="a040fa15ee5e5273" providerId="LiveId" clId="{22E29040-A660-427B-B616-A16AA296CC97}" dt="2019-09-22T15:03:25.002" v="5942"/>
          <ac:grpSpMkLst>
            <pc:docMk/>
            <pc:sldMk cId="2502063743" sldId="549"/>
            <ac:grpSpMk id="14" creationId="{3D82005C-3A01-45A1-B709-72F8097C75B1}"/>
          </ac:grpSpMkLst>
        </pc:grpChg>
        <pc:grpChg chg="add mod">
          <ac:chgData name="Chris Monaco" userId="a040fa15ee5e5273" providerId="LiveId" clId="{22E29040-A660-427B-B616-A16AA296CC97}" dt="2019-09-22T00:31:41.808" v="5815" actId="14100"/>
          <ac:grpSpMkLst>
            <pc:docMk/>
            <pc:sldMk cId="2502063743" sldId="549"/>
            <ac:grpSpMk id="20" creationId="{A012C17E-5D03-4E3D-AE17-778617ADF070}"/>
          </ac:grpSpMkLst>
        </pc:grpChg>
        <pc:picChg chg="del">
          <ac:chgData name="Chris Monaco" userId="a040fa15ee5e5273" providerId="LiveId" clId="{22E29040-A660-427B-B616-A16AA296CC97}" dt="2019-09-22T00:28:16.063" v="5796" actId="478"/>
          <ac:picMkLst>
            <pc:docMk/>
            <pc:sldMk cId="2502063743" sldId="549"/>
            <ac:picMk id="6" creationId="{6EE00863-EA48-4284-A4F8-1DEB3E14529C}"/>
          </ac:picMkLst>
        </pc:picChg>
        <pc:picChg chg="del">
          <ac:chgData name="Chris Monaco" userId="a040fa15ee5e5273" providerId="LiveId" clId="{22E29040-A660-427B-B616-A16AA296CC97}" dt="2019-09-22T00:28:16.063" v="5796" actId="478"/>
          <ac:picMkLst>
            <pc:docMk/>
            <pc:sldMk cId="2502063743" sldId="549"/>
            <ac:picMk id="8" creationId="{E3B5C1BF-8DB6-4E8E-908D-39FBAAF5A99D}"/>
          </ac:picMkLst>
        </pc:picChg>
        <pc:picChg chg="del">
          <ac:chgData name="Chris Monaco" userId="a040fa15ee5e5273" providerId="LiveId" clId="{22E29040-A660-427B-B616-A16AA296CC97}" dt="2019-09-22T00:28:16.063" v="5796" actId="478"/>
          <ac:picMkLst>
            <pc:docMk/>
            <pc:sldMk cId="2502063743" sldId="549"/>
            <ac:picMk id="10" creationId="{D5D798CA-7AD9-41BD-A9A7-0E4DAFA08AF8}"/>
          </ac:picMkLst>
        </pc:picChg>
        <pc:picChg chg="del">
          <ac:chgData name="Chris Monaco" userId="a040fa15ee5e5273" providerId="LiveId" clId="{22E29040-A660-427B-B616-A16AA296CC97}" dt="2019-09-22T00:28:17.406" v="5797" actId="478"/>
          <ac:picMkLst>
            <pc:docMk/>
            <pc:sldMk cId="2502063743" sldId="549"/>
            <ac:picMk id="15" creationId="{56D65218-981E-4DA4-A879-00BC3D30C3D8}"/>
          </ac:picMkLst>
        </pc:picChg>
        <pc:picChg chg="del">
          <ac:chgData name="Chris Monaco" userId="a040fa15ee5e5273" providerId="LiveId" clId="{22E29040-A660-427B-B616-A16AA296CC97}" dt="2019-09-22T00:28:16.063" v="5796" actId="478"/>
          <ac:picMkLst>
            <pc:docMk/>
            <pc:sldMk cId="2502063743" sldId="549"/>
            <ac:picMk id="16" creationId="{EDDEA2E3-4B72-468E-AFE4-F74C322CAE95}"/>
          </ac:picMkLst>
        </pc:picChg>
        <pc:picChg chg="add mod">
          <ac:chgData name="Chris Monaco" userId="a040fa15ee5e5273" providerId="LiveId" clId="{22E29040-A660-427B-B616-A16AA296CC97}" dt="2019-09-22T00:31:34.010" v="5813" actId="1076"/>
          <ac:picMkLst>
            <pc:docMk/>
            <pc:sldMk cId="2502063743" sldId="549"/>
            <ac:picMk id="23" creationId="{FA757433-532E-4D36-88C9-8799B53768A3}"/>
          </ac:picMkLst>
        </pc:picChg>
      </pc:sldChg>
      <pc:sldChg chg="add del">
        <pc:chgData name="Chris Monaco" userId="a040fa15ee5e5273" providerId="LiveId" clId="{22E29040-A660-427B-B616-A16AA296CC97}" dt="2019-09-22T00:29:31.552" v="5803" actId="2696"/>
        <pc:sldMkLst>
          <pc:docMk/>
          <pc:sldMk cId="154023626" sldId="550"/>
        </pc:sldMkLst>
      </pc:sldChg>
      <pc:sldChg chg="addSp delSp modSp add">
        <pc:chgData name="Chris Monaco" userId="a040fa15ee5e5273" providerId="LiveId" clId="{22E29040-A660-427B-B616-A16AA296CC97}" dt="2019-09-22T16:30:48.156" v="6630" actId="1076"/>
        <pc:sldMkLst>
          <pc:docMk/>
          <pc:sldMk cId="400986289" sldId="550"/>
        </pc:sldMkLst>
        <pc:spChg chg="del">
          <ac:chgData name="Chris Monaco" userId="a040fa15ee5e5273" providerId="LiveId" clId="{22E29040-A660-427B-B616-A16AA296CC97}" dt="2019-09-22T15:11:24.106" v="6120"/>
          <ac:spMkLst>
            <pc:docMk/>
            <pc:sldMk cId="400986289" sldId="550"/>
            <ac:spMk id="2" creationId="{366A0908-5061-40C7-92EB-3779C567D704}"/>
          </ac:spMkLst>
        </pc:spChg>
        <pc:spChg chg="del">
          <ac:chgData name="Chris Monaco" userId="a040fa15ee5e5273" providerId="LiveId" clId="{22E29040-A660-427B-B616-A16AA296CC97}" dt="2019-09-22T15:11:24.106" v="6120"/>
          <ac:spMkLst>
            <pc:docMk/>
            <pc:sldMk cId="400986289" sldId="550"/>
            <ac:spMk id="3" creationId="{AE8CE328-0F06-4839-A3AC-0B1E3085B1D1}"/>
          </ac:spMkLst>
        </pc:spChg>
        <pc:spChg chg="add mod">
          <ac:chgData name="Chris Monaco" userId="a040fa15ee5e5273" providerId="LiveId" clId="{22E29040-A660-427B-B616-A16AA296CC97}" dt="2019-09-22T15:13:21.088" v="6174" actId="14100"/>
          <ac:spMkLst>
            <pc:docMk/>
            <pc:sldMk cId="400986289" sldId="550"/>
            <ac:spMk id="5" creationId="{41656180-52C2-4B7C-88E9-C17581D83C91}"/>
          </ac:spMkLst>
        </pc:spChg>
        <pc:spChg chg="add del mod">
          <ac:chgData name="Chris Monaco" userId="a040fa15ee5e5273" providerId="LiveId" clId="{22E29040-A660-427B-B616-A16AA296CC97}" dt="2019-09-22T15:12:21.297" v="6165" actId="478"/>
          <ac:spMkLst>
            <pc:docMk/>
            <pc:sldMk cId="400986289" sldId="550"/>
            <ac:spMk id="6" creationId="{7ACB6A74-039C-4924-A8F8-466FF6F75381}"/>
          </ac:spMkLst>
        </pc:spChg>
        <pc:grpChg chg="add del mod">
          <ac:chgData name="Chris Monaco" userId="a040fa15ee5e5273" providerId="LiveId" clId="{22E29040-A660-427B-B616-A16AA296CC97}" dt="2019-09-22T16:17:04.357" v="6442" actId="478"/>
          <ac:grpSpMkLst>
            <pc:docMk/>
            <pc:sldMk cId="400986289" sldId="550"/>
            <ac:grpSpMk id="4" creationId="{48E1D92D-9E92-4A2A-8C5E-0DBBEA2C4CAE}"/>
          </ac:grpSpMkLst>
        </pc:grpChg>
        <pc:grpChg chg="add del mod">
          <ac:chgData name="Chris Monaco" userId="a040fa15ee5e5273" providerId="LiveId" clId="{22E29040-A660-427B-B616-A16AA296CC97}" dt="2019-09-22T16:17:02.857" v="6440"/>
          <ac:grpSpMkLst>
            <pc:docMk/>
            <pc:sldMk cId="400986289" sldId="550"/>
            <ac:grpSpMk id="30" creationId="{680C1DAA-C758-454C-BF4E-F9F284B27907}"/>
          </ac:grpSpMkLst>
        </pc:grpChg>
        <pc:grpChg chg="add del mod">
          <ac:chgData name="Chris Monaco" userId="a040fa15ee5e5273" providerId="LiveId" clId="{22E29040-A660-427B-B616-A16AA296CC97}" dt="2019-09-22T16:18:50.950" v="6487" actId="478"/>
          <ac:grpSpMkLst>
            <pc:docMk/>
            <pc:sldMk cId="400986289" sldId="550"/>
            <ac:grpSpMk id="54" creationId="{CA0DD848-6B2F-4A8B-9721-FD5EA9AA4178}"/>
          </ac:grpSpMkLst>
        </pc:grpChg>
        <pc:grpChg chg="add mod">
          <ac:chgData name="Chris Monaco" userId="a040fa15ee5e5273" providerId="LiveId" clId="{22E29040-A660-427B-B616-A16AA296CC97}" dt="2019-09-22T16:30:41.174" v="6629" actId="14100"/>
          <ac:grpSpMkLst>
            <pc:docMk/>
            <pc:sldMk cId="400986289" sldId="550"/>
            <ac:grpSpMk id="68" creationId="{4FEAF46D-59F3-4811-B775-63F9F3B0D898}"/>
          </ac:grpSpMkLst>
        </pc:grpChg>
        <pc:picChg chg="add mod">
          <ac:chgData name="Chris Monaco" userId="a040fa15ee5e5273" providerId="LiveId" clId="{22E29040-A660-427B-B616-A16AA296CC97}" dt="2019-09-22T16:30:48.156" v="6630" actId="1076"/>
          <ac:picMkLst>
            <pc:docMk/>
            <pc:sldMk cId="400986289" sldId="550"/>
            <ac:picMk id="2" creationId="{8DAE3293-6015-434C-B07D-E56394DA0857}"/>
          </ac:picMkLst>
        </pc:picChg>
      </pc:sldChg>
      <pc:sldChg chg="addSp delSp modSp add">
        <pc:chgData name="Chris Monaco" userId="a040fa15ee5e5273" providerId="LiveId" clId="{22E29040-A660-427B-B616-A16AA296CC97}" dt="2019-09-22T16:20:27.755" v="6500" actId="1076"/>
        <pc:sldMkLst>
          <pc:docMk/>
          <pc:sldMk cId="3543499775" sldId="551"/>
        </pc:sldMkLst>
        <pc:spChg chg="mod">
          <ac:chgData name="Chris Monaco" userId="a040fa15ee5e5273" providerId="LiveId" clId="{22E29040-A660-427B-B616-A16AA296CC97}" dt="2019-09-22T15:14:03.674" v="6178"/>
          <ac:spMkLst>
            <pc:docMk/>
            <pc:sldMk cId="3543499775" sldId="551"/>
            <ac:spMk id="5" creationId="{41656180-52C2-4B7C-88E9-C17581D83C91}"/>
          </ac:spMkLst>
        </pc:spChg>
        <pc:spChg chg="add del">
          <ac:chgData name="Chris Monaco" userId="a040fa15ee5e5273" providerId="LiveId" clId="{22E29040-A660-427B-B616-A16AA296CC97}" dt="2019-09-22T16:19:20.498" v="6491"/>
          <ac:spMkLst>
            <pc:docMk/>
            <pc:sldMk cId="3543499775" sldId="551"/>
            <ac:spMk id="14" creationId="{D6AAE3BF-0D06-4111-BA01-A264B53FF25D}"/>
          </ac:spMkLst>
        </pc:spChg>
        <pc:grpChg chg="add del">
          <ac:chgData name="Chris Monaco" userId="a040fa15ee5e5273" providerId="LiveId" clId="{22E29040-A660-427B-B616-A16AA296CC97}" dt="2019-09-22T16:18:54.526" v="6489"/>
          <ac:grpSpMkLst>
            <pc:docMk/>
            <pc:sldMk cId="3543499775" sldId="551"/>
            <ac:grpSpMk id="4" creationId="{6799F119-C5E6-40D2-9D4D-FAA997C36B57}"/>
          </ac:grpSpMkLst>
        </pc:grpChg>
        <pc:grpChg chg="add mod">
          <ac:chgData name="Chris Monaco" userId="a040fa15ee5e5273" providerId="LiveId" clId="{22E29040-A660-427B-B616-A16AA296CC97}" dt="2019-09-22T16:19:52.594" v="6493" actId="14100"/>
          <ac:grpSpMkLst>
            <pc:docMk/>
            <pc:sldMk cId="3543499775" sldId="551"/>
            <ac:grpSpMk id="15" creationId="{98B3D07D-0C66-4E33-8720-C33128987539}"/>
          </ac:grpSpMkLst>
        </pc:grpChg>
        <pc:grpChg chg="add mod">
          <ac:chgData name="Chris Monaco" userId="a040fa15ee5e5273" providerId="LiveId" clId="{22E29040-A660-427B-B616-A16AA296CC97}" dt="2019-09-22T16:20:25.209" v="6499" actId="1076"/>
          <ac:grpSpMkLst>
            <pc:docMk/>
            <pc:sldMk cId="3543499775" sldId="551"/>
            <ac:grpSpMk id="29" creationId="{CB8716FC-E2A9-454C-AA0F-20C62FA655E6}"/>
          </ac:grpSpMkLst>
        </pc:grpChg>
        <pc:grpChg chg="add mod">
          <ac:chgData name="Chris Monaco" userId="a040fa15ee5e5273" providerId="LiveId" clId="{22E29040-A660-427B-B616-A16AA296CC97}" dt="2019-09-22T16:20:27.755" v="6500" actId="1076"/>
          <ac:grpSpMkLst>
            <pc:docMk/>
            <pc:sldMk cId="3543499775" sldId="551"/>
            <ac:grpSpMk id="42" creationId="{4000642F-6C09-4AAB-A63C-E58E3F78B919}"/>
          </ac:grpSpMkLst>
        </pc:grpChg>
      </pc:sldChg>
      <pc:sldChg chg="addSp modSp add">
        <pc:chgData name="Chris Monaco" userId="a040fa15ee5e5273" providerId="LiveId" clId="{22E29040-A660-427B-B616-A16AA296CC97}" dt="2019-09-22T16:21:32.216" v="6507" actId="1076"/>
        <pc:sldMkLst>
          <pc:docMk/>
          <pc:sldMk cId="2851942781" sldId="552"/>
        </pc:sldMkLst>
        <pc:spChg chg="mod">
          <ac:chgData name="Chris Monaco" userId="a040fa15ee5e5273" providerId="LiveId" clId="{22E29040-A660-427B-B616-A16AA296CC97}" dt="2019-09-22T15:14:23.101" v="6182"/>
          <ac:spMkLst>
            <pc:docMk/>
            <pc:sldMk cId="2851942781" sldId="552"/>
            <ac:spMk id="5" creationId="{41656180-52C2-4B7C-88E9-C17581D83C91}"/>
          </ac:spMkLst>
        </pc:spChg>
        <pc:picChg chg="add mod">
          <ac:chgData name="Chris Monaco" userId="a040fa15ee5e5273" providerId="LiveId" clId="{22E29040-A660-427B-B616-A16AA296CC97}" dt="2019-09-22T16:21:17.919" v="6504" actId="1076"/>
          <ac:picMkLst>
            <pc:docMk/>
            <pc:sldMk cId="2851942781" sldId="552"/>
            <ac:picMk id="4" creationId="{848632D6-8237-4382-B9F2-A4D18AF039D7}"/>
          </ac:picMkLst>
        </pc:picChg>
        <pc:picChg chg="add mod">
          <ac:chgData name="Chris Monaco" userId="a040fa15ee5e5273" providerId="LiveId" clId="{22E29040-A660-427B-B616-A16AA296CC97}" dt="2019-09-22T16:21:32.216" v="6507" actId="1076"/>
          <ac:picMkLst>
            <pc:docMk/>
            <pc:sldMk cId="2851942781" sldId="552"/>
            <ac:picMk id="6" creationId="{C7879E6F-5326-4F40-A304-38434F0DF5BE}"/>
          </ac:picMkLst>
        </pc:picChg>
        <pc:picChg chg="add mod">
          <ac:chgData name="Chris Monaco" userId="a040fa15ee5e5273" providerId="LiveId" clId="{22E29040-A660-427B-B616-A16AA296CC97}" dt="2019-09-22T16:21:25.795" v="6506" actId="1076"/>
          <ac:picMkLst>
            <pc:docMk/>
            <pc:sldMk cId="2851942781" sldId="552"/>
            <ac:picMk id="7" creationId="{3DE76A47-5F6C-483D-B1D9-5C7761E3F40D}"/>
          </ac:picMkLst>
        </pc:picChg>
      </pc:sldChg>
      <pc:sldChg chg="addSp delSp modSp add">
        <pc:chgData name="Chris Monaco" userId="a040fa15ee5e5273" providerId="LiveId" clId="{22E29040-A660-427B-B616-A16AA296CC97}" dt="2019-09-22T16:27:10.102" v="6540" actId="408"/>
        <pc:sldMkLst>
          <pc:docMk/>
          <pc:sldMk cId="3561851973" sldId="553"/>
        </pc:sldMkLst>
        <pc:spChg chg="mod">
          <ac:chgData name="Chris Monaco" userId="a040fa15ee5e5273" providerId="LiveId" clId="{22E29040-A660-427B-B616-A16AA296CC97}" dt="2019-09-22T15:14:49.967" v="6187" actId="20577"/>
          <ac:spMkLst>
            <pc:docMk/>
            <pc:sldMk cId="3561851973" sldId="553"/>
            <ac:spMk id="5" creationId="{41656180-52C2-4B7C-88E9-C17581D83C91}"/>
          </ac:spMkLst>
        </pc:spChg>
        <pc:picChg chg="add del">
          <ac:chgData name="Chris Monaco" userId="a040fa15ee5e5273" providerId="LiveId" clId="{22E29040-A660-427B-B616-A16AA296CC97}" dt="2019-09-22T16:24:34.078" v="6509" actId="478"/>
          <ac:picMkLst>
            <pc:docMk/>
            <pc:sldMk cId="3561851973" sldId="553"/>
            <ac:picMk id="4" creationId="{AB8BDADC-6A9C-424A-83A8-B8ABDE2C3619}"/>
          </ac:picMkLst>
        </pc:picChg>
        <pc:picChg chg="add mod">
          <ac:chgData name="Chris Monaco" userId="a040fa15ee5e5273" providerId="LiveId" clId="{22E29040-A660-427B-B616-A16AA296CC97}" dt="2019-09-22T16:27:10.102" v="6540" actId="408"/>
          <ac:picMkLst>
            <pc:docMk/>
            <pc:sldMk cId="3561851973" sldId="553"/>
            <ac:picMk id="6" creationId="{6B368A04-D8C5-4A9B-BBE2-B1AA6EE3A335}"/>
          </ac:picMkLst>
        </pc:picChg>
        <pc:picChg chg="add mod">
          <ac:chgData name="Chris Monaco" userId="a040fa15ee5e5273" providerId="LiveId" clId="{22E29040-A660-427B-B616-A16AA296CC97}" dt="2019-09-22T16:27:10.102" v="6540" actId="408"/>
          <ac:picMkLst>
            <pc:docMk/>
            <pc:sldMk cId="3561851973" sldId="553"/>
            <ac:picMk id="7" creationId="{C09A2E26-900C-499D-8FAF-5BEC8260507D}"/>
          </ac:picMkLst>
        </pc:picChg>
        <pc:picChg chg="add mod">
          <ac:chgData name="Chris Monaco" userId="a040fa15ee5e5273" providerId="LiveId" clId="{22E29040-A660-427B-B616-A16AA296CC97}" dt="2019-09-22T16:27:10.102" v="6540" actId="408"/>
          <ac:picMkLst>
            <pc:docMk/>
            <pc:sldMk cId="3561851973" sldId="553"/>
            <ac:picMk id="8" creationId="{446C1271-35A0-43B6-9CFA-C9CC4082AF55}"/>
          </ac:picMkLst>
        </pc:picChg>
        <pc:picChg chg="add mod">
          <ac:chgData name="Chris Monaco" userId="a040fa15ee5e5273" providerId="LiveId" clId="{22E29040-A660-427B-B616-A16AA296CC97}" dt="2019-09-22T16:27:10.102" v="6540" actId="408"/>
          <ac:picMkLst>
            <pc:docMk/>
            <pc:sldMk cId="3561851973" sldId="553"/>
            <ac:picMk id="9" creationId="{65089DC6-63E5-47FF-AF18-5D36E8463F80}"/>
          </ac:picMkLst>
        </pc:picChg>
        <pc:picChg chg="add mod">
          <ac:chgData name="Chris Monaco" userId="a040fa15ee5e5273" providerId="LiveId" clId="{22E29040-A660-427B-B616-A16AA296CC97}" dt="2019-09-22T16:27:10.102" v="6540" actId="408"/>
          <ac:picMkLst>
            <pc:docMk/>
            <pc:sldMk cId="3561851973" sldId="553"/>
            <ac:picMk id="10" creationId="{D197C154-B579-4EAD-B9C3-35F799928FB9}"/>
          </ac:picMkLst>
        </pc:picChg>
      </pc:sldChg>
      <pc:sldChg chg="addSp delSp modSp add">
        <pc:chgData name="Chris Monaco" userId="a040fa15ee5e5273" providerId="LiveId" clId="{22E29040-A660-427B-B616-A16AA296CC97}" dt="2019-09-22T16:43:22.179" v="6681" actId="1038"/>
        <pc:sldMkLst>
          <pc:docMk/>
          <pc:sldMk cId="2025169985" sldId="554"/>
        </pc:sldMkLst>
        <pc:spChg chg="mod">
          <ac:chgData name="Chris Monaco" userId="a040fa15ee5e5273" providerId="LiveId" clId="{22E29040-A660-427B-B616-A16AA296CC97}" dt="2019-09-22T15:15:23.811" v="6191"/>
          <ac:spMkLst>
            <pc:docMk/>
            <pc:sldMk cId="2025169985" sldId="554"/>
            <ac:spMk id="5" creationId="{41656180-52C2-4B7C-88E9-C17581D83C91}"/>
          </ac:spMkLst>
        </pc:spChg>
        <pc:spChg chg="add del">
          <ac:chgData name="Chris Monaco" userId="a040fa15ee5e5273" providerId="LiveId" clId="{22E29040-A660-427B-B616-A16AA296CC97}" dt="2019-09-22T16:28:59.126" v="6603"/>
          <ac:spMkLst>
            <pc:docMk/>
            <pc:sldMk cId="2025169985" sldId="554"/>
            <ac:spMk id="14" creationId="{110A6F60-F1C3-4E30-8AA6-727BC817285E}"/>
          </ac:spMkLst>
        </pc:spChg>
        <pc:spChg chg="add del">
          <ac:chgData name="Chris Monaco" userId="a040fa15ee5e5273" providerId="LiveId" clId="{22E29040-A660-427B-B616-A16AA296CC97}" dt="2019-09-22T16:29:37.150" v="6617" actId="478"/>
          <ac:spMkLst>
            <pc:docMk/>
            <pc:sldMk cId="2025169985" sldId="554"/>
            <ac:spMk id="25" creationId="{DC728647-B7AF-4ABA-AB7D-61E8421C5296}"/>
          </ac:spMkLst>
        </pc:spChg>
        <pc:spChg chg="add del">
          <ac:chgData name="Chris Monaco" userId="a040fa15ee5e5273" providerId="LiveId" clId="{22E29040-A660-427B-B616-A16AA296CC97}" dt="2019-09-22T16:29:53.639" v="6619"/>
          <ac:spMkLst>
            <pc:docMk/>
            <pc:sldMk cId="2025169985" sldId="554"/>
            <ac:spMk id="35" creationId="{5F53F62B-667D-46F2-8FB9-A44797440FB5}"/>
          </ac:spMkLst>
        </pc:spChg>
        <pc:spChg chg="add del">
          <ac:chgData name="Chris Monaco" userId="a040fa15ee5e5273" providerId="LiveId" clId="{22E29040-A660-427B-B616-A16AA296CC97}" dt="2019-09-22T16:29:53.639" v="6619"/>
          <ac:spMkLst>
            <pc:docMk/>
            <pc:sldMk cId="2025169985" sldId="554"/>
            <ac:spMk id="44" creationId="{67EE06ED-0489-4A7E-9211-B00900791687}"/>
          </ac:spMkLst>
        </pc:spChg>
        <pc:grpChg chg="add del">
          <ac:chgData name="Chris Monaco" userId="a040fa15ee5e5273" providerId="LiveId" clId="{22E29040-A660-427B-B616-A16AA296CC97}" dt="2019-09-22T16:40:57.527" v="6632"/>
          <ac:grpSpMkLst>
            <pc:docMk/>
            <pc:sldMk cId="2025169985" sldId="554"/>
            <ac:grpSpMk id="7" creationId="{A396BD41-04A3-4890-9D6A-B8036F796588}"/>
          </ac:grpSpMkLst>
        </pc:grpChg>
        <pc:grpChg chg="add del">
          <ac:chgData name="Chris Monaco" userId="a040fa15ee5e5273" providerId="LiveId" clId="{22E29040-A660-427B-B616-A16AA296CC97}" dt="2019-09-22T16:28:59.126" v="6603"/>
          <ac:grpSpMkLst>
            <pc:docMk/>
            <pc:sldMk cId="2025169985" sldId="554"/>
            <ac:grpSpMk id="15" creationId="{BD74949F-40B9-4F90-B34E-6D651D6CC447}"/>
          </ac:grpSpMkLst>
        </pc:grpChg>
        <pc:grpChg chg="add del">
          <ac:chgData name="Chris Monaco" userId="a040fa15ee5e5273" providerId="LiveId" clId="{22E29040-A660-427B-B616-A16AA296CC97}" dt="2019-09-22T16:29:37.150" v="6617" actId="478"/>
          <ac:grpSpMkLst>
            <pc:docMk/>
            <pc:sldMk cId="2025169985" sldId="554"/>
            <ac:grpSpMk id="26" creationId="{B25C1FC7-F919-42FF-83F6-3CCE6A23D456}"/>
          </ac:grpSpMkLst>
        </pc:grpChg>
        <pc:grpChg chg="add del">
          <ac:chgData name="Chris Monaco" userId="a040fa15ee5e5273" providerId="LiveId" clId="{22E29040-A660-427B-B616-A16AA296CC97}" dt="2019-09-22T16:29:53.639" v="6619"/>
          <ac:grpSpMkLst>
            <pc:docMk/>
            <pc:sldMk cId="2025169985" sldId="554"/>
            <ac:grpSpMk id="36" creationId="{3E67AF46-3935-43E5-8D04-3C205CB009E4}"/>
          </ac:grpSpMkLst>
        </pc:grpChg>
        <pc:graphicFrameChg chg="add del">
          <ac:chgData name="Chris Monaco" userId="a040fa15ee5e5273" providerId="LiveId" clId="{22E29040-A660-427B-B616-A16AA296CC97}" dt="2019-09-22T16:27:42.277" v="6544"/>
          <ac:graphicFrameMkLst>
            <pc:docMk/>
            <pc:sldMk cId="2025169985" sldId="554"/>
            <ac:graphicFrameMk id="4" creationId="{6CDCD589-4996-4EDD-BD46-9BE4DABB71B9}"/>
          </ac:graphicFrameMkLst>
        </pc:graphicFrameChg>
        <pc:graphicFrameChg chg="add del">
          <ac:chgData name="Chris Monaco" userId="a040fa15ee5e5273" providerId="LiveId" clId="{22E29040-A660-427B-B616-A16AA296CC97}" dt="2019-09-22T16:27:55.494" v="6556" actId="478"/>
          <ac:graphicFrameMkLst>
            <pc:docMk/>
            <pc:sldMk cId="2025169985" sldId="554"/>
            <ac:graphicFrameMk id="7" creationId="{DAC285B2-7E46-4CE7-A88E-4E647C837A5F}"/>
          </ac:graphicFrameMkLst>
        </pc:graphicFrameChg>
        <pc:graphicFrameChg chg="add del">
          <ac:chgData name="Chris Monaco" userId="a040fa15ee5e5273" providerId="LiveId" clId="{22E29040-A660-427B-B616-A16AA296CC97}" dt="2019-09-22T16:27:49.540" v="6549"/>
          <ac:graphicFrameMkLst>
            <pc:docMk/>
            <pc:sldMk cId="2025169985" sldId="554"/>
            <ac:graphicFrameMk id="9" creationId="{097550B1-1638-4E7E-AFBF-DBE00CAE0A52}"/>
          </ac:graphicFrameMkLst>
        </pc:graphicFrameChg>
        <pc:picChg chg="add mod modCrop">
          <ac:chgData name="Chris Monaco" userId="a040fa15ee5e5273" providerId="LiveId" clId="{22E29040-A660-427B-B616-A16AA296CC97}" dt="2019-09-22T16:43:17.632" v="6673" actId="1038"/>
          <ac:picMkLst>
            <pc:docMk/>
            <pc:sldMk cId="2025169985" sldId="554"/>
            <ac:picMk id="3" creationId="{9E48F3B8-1289-410C-A547-8CBB3B0607FC}"/>
          </ac:picMkLst>
        </pc:picChg>
        <pc:picChg chg="add del">
          <ac:chgData name="Chris Monaco" userId="a040fa15ee5e5273" providerId="LiveId" clId="{22E29040-A660-427B-B616-A16AA296CC97}" dt="2019-09-22T16:27:44.198" v="6546"/>
          <ac:picMkLst>
            <pc:docMk/>
            <pc:sldMk cId="2025169985" sldId="554"/>
            <ac:picMk id="3" creationId="{C9EDB346-37FE-4505-8C3E-2794C9DEE327}"/>
          </ac:picMkLst>
        </pc:picChg>
        <pc:picChg chg="add del">
          <ac:chgData name="Chris Monaco" userId="a040fa15ee5e5273" providerId="LiveId" clId="{22E29040-A660-427B-B616-A16AA296CC97}" dt="2019-09-22T16:27:42.277" v="6544"/>
          <ac:picMkLst>
            <pc:docMk/>
            <pc:sldMk cId="2025169985" sldId="554"/>
            <ac:picMk id="6" creationId="{27B687CA-FE7B-4A51-A0E3-94560C060F27}"/>
          </ac:picMkLst>
        </pc:picChg>
        <pc:picChg chg="add del">
          <ac:chgData name="Chris Monaco" userId="a040fa15ee5e5273" providerId="LiveId" clId="{22E29040-A660-427B-B616-A16AA296CC97}" dt="2019-09-22T16:27:59.196" v="6558" actId="478"/>
          <ac:picMkLst>
            <pc:docMk/>
            <pc:sldMk cId="2025169985" sldId="554"/>
            <ac:picMk id="8" creationId="{B0C767A0-7872-4860-B5E4-A956333DB9F6}"/>
          </ac:picMkLst>
        </pc:picChg>
        <pc:picChg chg="add mod ord">
          <ac:chgData name="Chris Monaco" userId="a040fa15ee5e5273" providerId="LiveId" clId="{22E29040-A660-427B-B616-A16AA296CC97}" dt="2019-09-22T16:43:22.179" v="6681" actId="1038"/>
          <ac:picMkLst>
            <pc:docMk/>
            <pc:sldMk cId="2025169985" sldId="554"/>
            <ac:picMk id="10" creationId="{DA55E401-A045-4915-ADE1-24E7318AFD74}"/>
          </ac:picMkLst>
        </pc:picChg>
        <pc:picChg chg="add del">
          <ac:chgData name="Chris Monaco" userId="a040fa15ee5e5273" providerId="LiveId" clId="{22E29040-A660-427B-B616-A16AA296CC97}" dt="2019-09-22T16:27:53.385" v="6554"/>
          <ac:picMkLst>
            <pc:docMk/>
            <pc:sldMk cId="2025169985" sldId="554"/>
            <ac:picMk id="11" creationId="{AFE0B8CA-CE42-4132-AE9E-3E8EF7F2BE7A}"/>
          </ac:picMkLst>
        </pc:picChg>
        <pc:picChg chg="add mod">
          <ac:chgData name="Chris Monaco" userId="a040fa15ee5e5273" providerId="LiveId" clId="{22E29040-A660-427B-B616-A16AA296CC97}" dt="2019-09-22T16:43:22.179" v="6681" actId="1038"/>
          <ac:picMkLst>
            <pc:docMk/>
            <pc:sldMk cId="2025169985" sldId="554"/>
            <ac:picMk id="12" creationId="{EF037710-85FE-41C1-9101-76848F349A06}"/>
          </ac:picMkLst>
        </pc:picChg>
        <pc:picChg chg="add del mod">
          <ac:chgData name="Chris Monaco" userId="a040fa15ee5e5273" providerId="LiveId" clId="{22E29040-A660-427B-B616-A16AA296CC97}" dt="2019-09-22T16:29:32.369" v="6615" actId="478"/>
          <ac:picMkLst>
            <pc:docMk/>
            <pc:sldMk cId="2025169985" sldId="554"/>
            <ac:picMk id="23" creationId="{AF5A8812-3BA6-46CC-B513-74C2C82812D0}"/>
          </ac:picMkLst>
        </pc:picChg>
        <pc:picChg chg="add mod">
          <ac:chgData name="Chris Monaco" userId="a040fa15ee5e5273" providerId="LiveId" clId="{22E29040-A660-427B-B616-A16AA296CC97}" dt="2019-09-22T16:43:04.494" v="6666" actId="1076"/>
          <ac:picMkLst>
            <pc:docMk/>
            <pc:sldMk cId="2025169985" sldId="554"/>
            <ac:picMk id="45" creationId="{7E4F3FF8-942F-4492-9A0F-9683D48EBAC9}"/>
          </ac:picMkLst>
        </pc:picChg>
        <pc:cxnChg chg="add del">
          <ac:chgData name="Chris Monaco" userId="a040fa15ee5e5273" providerId="LiveId" clId="{22E29040-A660-427B-B616-A16AA296CC97}" dt="2019-09-22T16:28:59.126" v="6603"/>
          <ac:cxnSpMkLst>
            <pc:docMk/>
            <pc:sldMk cId="2025169985" sldId="554"/>
            <ac:cxnSpMk id="13" creationId="{34D1C510-9037-48C7-AA5D-47FE57D25583}"/>
          </ac:cxnSpMkLst>
        </pc:cxnChg>
        <pc:cxnChg chg="add del">
          <ac:chgData name="Chris Monaco" userId="a040fa15ee5e5273" providerId="LiveId" clId="{22E29040-A660-427B-B616-A16AA296CC97}" dt="2019-09-22T16:29:37.150" v="6617" actId="478"/>
          <ac:cxnSpMkLst>
            <pc:docMk/>
            <pc:sldMk cId="2025169985" sldId="554"/>
            <ac:cxnSpMk id="24" creationId="{62C866AA-5678-4A56-A4CB-AFC740A039E5}"/>
          </ac:cxnSpMkLst>
        </pc:cxnChg>
        <pc:cxnChg chg="add del">
          <ac:chgData name="Chris Monaco" userId="a040fa15ee5e5273" providerId="LiveId" clId="{22E29040-A660-427B-B616-A16AA296CC97}" dt="2019-09-22T16:29:53.639" v="6619"/>
          <ac:cxnSpMkLst>
            <pc:docMk/>
            <pc:sldMk cId="2025169985" sldId="554"/>
            <ac:cxnSpMk id="34" creationId="{B879DC45-8E1F-4C17-A71C-BE2000D6D5FD}"/>
          </ac:cxnSpMkLst>
        </pc:cxnChg>
      </pc:sldChg>
      <pc:sldChg chg="addSp delSp modSp add">
        <pc:chgData name="Chris Monaco" userId="a040fa15ee5e5273" providerId="LiveId" clId="{22E29040-A660-427B-B616-A16AA296CC97}" dt="2019-09-22T15:16:30.381" v="6222"/>
        <pc:sldMkLst>
          <pc:docMk/>
          <pc:sldMk cId="2489415429" sldId="555"/>
        </pc:sldMkLst>
        <pc:spChg chg="mod">
          <ac:chgData name="Chris Monaco" userId="a040fa15ee5e5273" providerId="LiveId" clId="{22E29040-A660-427B-B616-A16AA296CC97}" dt="2019-09-22T15:16:12.509" v="6220" actId="20577"/>
          <ac:spMkLst>
            <pc:docMk/>
            <pc:sldMk cId="2489415429" sldId="555"/>
            <ac:spMk id="2" creationId="{956FEB52-FE29-45AB-8B9F-FDD2E72BE146}"/>
          </ac:spMkLst>
        </pc:spChg>
        <pc:spChg chg="del">
          <ac:chgData name="Chris Monaco" userId="a040fa15ee5e5273" providerId="LiveId" clId="{22E29040-A660-427B-B616-A16AA296CC97}" dt="2019-09-22T15:16:14.727" v="6221" actId="478"/>
          <ac:spMkLst>
            <pc:docMk/>
            <pc:sldMk cId="2489415429" sldId="555"/>
            <ac:spMk id="3" creationId="{81EDA308-980E-439F-8055-8C3076BD7EAD}"/>
          </ac:spMkLst>
        </pc:spChg>
        <pc:grpChg chg="add">
          <ac:chgData name="Chris Monaco" userId="a040fa15ee5e5273" providerId="LiveId" clId="{22E29040-A660-427B-B616-A16AA296CC97}" dt="2019-09-22T15:16:30.381" v="6222"/>
          <ac:grpSpMkLst>
            <pc:docMk/>
            <pc:sldMk cId="2489415429" sldId="555"/>
            <ac:grpSpMk id="5" creationId="{255EE202-9051-408F-A312-D5DCA3FA6BF4}"/>
          </ac:grpSpMkLst>
        </pc:grpChg>
        <pc:picChg chg="add">
          <ac:chgData name="Chris Monaco" userId="a040fa15ee5e5273" providerId="LiveId" clId="{22E29040-A660-427B-B616-A16AA296CC97}" dt="2019-09-22T15:16:30.381" v="6222"/>
          <ac:picMkLst>
            <pc:docMk/>
            <pc:sldMk cId="2489415429" sldId="555"/>
            <ac:picMk id="16" creationId="{52AD2662-EDE4-4795-9DBB-6B014B5F0647}"/>
          </ac:picMkLst>
        </pc:picChg>
        <pc:picChg chg="add">
          <ac:chgData name="Chris Monaco" userId="a040fa15ee5e5273" providerId="LiveId" clId="{22E29040-A660-427B-B616-A16AA296CC97}" dt="2019-09-22T15:16:30.381" v="6222"/>
          <ac:picMkLst>
            <pc:docMk/>
            <pc:sldMk cId="2489415429" sldId="555"/>
            <ac:picMk id="17" creationId="{CB306952-21A4-480D-8663-B056458D8962}"/>
          </ac:picMkLst>
        </pc:picChg>
        <pc:picChg chg="add">
          <ac:chgData name="Chris Monaco" userId="a040fa15ee5e5273" providerId="LiveId" clId="{22E29040-A660-427B-B616-A16AA296CC97}" dt="2019-09-22T15:16:30.381" v="6222"/>
          <ac:picMkLst>
            <pc:docMk/>
            <pc:sldMk cId="2489415429" sldId="555"/>
            <ac:picMk id="18" creationId="{576D9BD5-54D4-421A-A2D5-559FF8DD6340}"/>
          </ac:picMkLst>
        </pc:picChg>
        <pc:picChg chg="add">
          <ac:chgData name="Chris Monaco" userId="a040fa15ee5e5273" providerId="LiveId" clId="{22E29040-A660-427B-B616-A16AA296CC97}" dt="2019-09-22T15:16:30.381" v="6222"/>
          <ac:picMkLst>
            <pc:docMk/>
            <pc:sldMk cId="2489415429" sldId="555"/>
            <ac:picMk id="19" creationId="{8033BC5C-EE4F-4DA3-90A7-DBCA06916A76}"/>
          </ac:picMkLst>
        </pc:picChg>
      </pc:sldChg>
      <pc:sldChg chg="add del">
        <pc:chgData name="Chris Monaco" userId="a040fa15ee5e5273" providerId="LiveId" clId="{22E29040-A660-427B-B616-A16AA296CC97}" dt="2019-09-22T16:18:05.271" v="6463"/>
        <pc:sldMkLst>
          <pc:docMk/>
          <pc:sldMk cId="2906132879" sldId="556"/>
        </pc:sldMkLst>
      </pc:sldChg>
      <pc:sldMasterChg chg="modSldLayout">
        <pc:chgData name="Chris Monaco" userId="a040fa15ee5e5273" providerId="LiveId" clId="{22E29040-A660-427B-B616-A16AA296CC97}" dt="2019-09-22T15:18:08.309" v="6229" actId="20577"/>
        <pc:sldMasterMkLst>
          <pc:docMk/>
          <pc:sldMasterMk cId="3023161007" sldId="2147483648"/>
        </pc:sldMasterMkLst>
        <pc:sldLayoutChg chg="modSp">
          <pc:chgData name="Chris Monaco" userId="a040fa15ee5e5273" providerId="LiveId" clId="{22E29040-A660-427B-B616-A16AA296CC97}" dt="2019-09-22T15:17:35.059" v="6226" actId="20577"/>
          <pc:sldLayoutMkLst>
            <pc:docMk/>
            <pc:sldMasterMk cId="3023161007" sldId="2147483648"/>
            <pc:sldLayoutMk cId="3702979207" sldId="2147483650"/>
          </pc:sldLayoutMkLst>
          <pc:spChg chg="mod">
            <ac:chgData name="Chris Monaco" userId="a040fa15ee5e5273" providerId="LiveId" clId="{22E29040-A660-427B-B616-A16AA296CC97}" dt="2019-09-22T15:17:35.059" v="6226" actId="20577"/>
            <ac:spMkLst>
              <pc:docMk/>
              <pc:sldMasterMk cId="3023161007" sldId="2147483648"/>
              <pc:sldLayoutMk cId="3702979207" sldId="2147483650"/>
              <ac:spMk id="6" creationId="{00000000-0000-0000-0000-000000000000}"/>
            </ac:spMkLst>
          </pc:spChg>
        </pc:sldLayoutChg>
        <pc:sldLayoutChg chg="modSp">
          <pc:chgData name="Chris Monaco" userId="a040fa15ee5e5273" providerId="LiveId" clId="{22E29040-A660-427B-B616-A16AA296CC97}" dt="2019-09-22T15:18:08.309" v="6229" actId="20577"/>
          <pc:sldLayoutMkLst>
            <pc:docMk/>
            <pc:sldMasterMk cId="3023161007" sldId="2147483648"/>
            <pc:sldLayoutMk cId="978493150" sldId="2147483651"/>
          </pc:sldLayoutMkLst>
          <pc:spChg chg="mod">
            <ac:chgData name="Chris Monaco" userId="a040fa15ee5e5273" providerId="LiveId" clId="{22E29040-A660-427B-B616-A16AA296CC97}" dt="2019-09-22T15:18:08.309" v="6229" actId="20577"/>
            <ac:spMkLst>
              <pc:docMk/>
              <pc:sldMasterMk cId="3023161007" sldId="2147483648"/>
              <pc:sldLayoutMk cId="978493150" sldId="2147483651"/>
              <ac:spMk id="9" creationId="{00000000-0000-0000-0000-000000000000}"/>
            </ac:spMkLst>
          </pc:spChg>
        </pc:sldLayoutChg>
      </pc:sldMasterChg>
    </pc:docChg>
  </pc:docChgLst>
  <pc:docChgLst>
    <pc:chgData name="Chris Monaco" userId="a040fa15ee5e5273" providerId="Windows Live" clId="Web-{8EE0093D-CCD3-4C53-979D-855BDDD38E04}"/>
    <pc:docChg chg="modSld">
      <pc:chgData name="Chris Monaco" userId="a040fa15ee5e5273" providerId="Windows Live" clId="Web-{8EE0093D-CCD3-4C53-979D-855BDDD38E04}" dt="2019-09-23T01:44:09.637" v="13645"/>
      <pc:docMkLst>
        <pc:docMk/>
      </pc:docMkLst>
      <pc:sldChg chg="modNotes">
        <pc:chgData name="Chris Monaco" userId="a040fa15ee5e5273" providerId="Windows Live" clId="Web-{8EE0093D-CCD3-4C53-979D-855BDDD38E04}" dt="2019-09-22T20:24:16.083" v="235"/>
        <pc:sldMkLst>
          <pc:docMk/>
          <pc:sldMk cId="3758782158" sldId="256"/>
        </pc:sldMkLst>
      </pc:sldChg>
      <pc:sldChg chg="modNotes">
        <pc:chgData name="Chris Monaco" userId="a040fa15ee5e5273" providerId="Windows Live" clId="Web-{8EE0093D-CCD3-4C53-979D-855BDDD38E04}" dt="2019-09-22T21:07:55.409" v="1565"/>
        <pc:sldMkLst>
          <pc:docMk/>
          <pc:sldMk cId="1895812529" sldId="430"/>
        </pc:sldMkLst>
      </pc:sldChg>
      <pc:sldChg chg="modNotes">
        <pc:chgData name="Chris Monaco" userId="a040fa15ee5e5273" providerId="Windows Live" clId="Web-{8EE0093D-CCD3-4C53-979D-855BDDD38E04}" dt="2019-09-23T00:01:41.781" v="7847"/>
        <pc:sldMkLst>
          <pc:docMk/>
          <pc:sldMk cId="653511401" sldId="448"/>
        </pc:sldMkLst>
      </pc:sldChg>
      <pc:sldChg chg="modNotes">
        <pc:chgData name="Chris Monaco" userId="a040fa15ee5e5273" providerId="Windows Live" clId="Web-{8EE0093D-CCD3-4C53-979D-855BDDD38E04}" dt="2019-09-23T00:22:12.869" v="9605"/>
        <pc:sldMkLst>
          <pc:docMk/>
          <pc:sldMk cId="245412528" sldId="451"/>
        </pc:sldMkLst>
      </pc:sldChg>
      <pc:sldChg chg="modNotes">
        <pc:chgData name="Chris Monaco" userId="a040fa15ee5e5273" providerId="Windows Live" clId="Web-{8EE0093D-CCD3-4C53-979D-855BDDD38E04}" dt="2019-09-23T00:19:39.973" v="9354"/>
        <pc:sldMkLst>
          <pc:docMk/>
          <pc:sldMk cId="161885699" sldId="452"/>
        </pc:sldMkLst>
      </pc:sldChg>
      <pc:sldChg chg="modNotes">
        <pc:chgData name="Chris Monaco" userId="a040fa15ee5e5273" providerId="Windows Live" clId="Web-{8EE0093D-CCD3-4C53-979D-855BDDD38E04}" dt="2019-09-23T01:09:16.249" v="11639"/>
        <pc:sldMkLst>
          <pc:docMk/>
          <pc:sldMk cId="3962031614" sldId="454"/>
        </pc:sldMkLst>
      </pc:sldChg>
      <pc:sldChg chg="modNotes">
        <pc:chgData name="Chris Monaco" userId="a040fa15ee5e5273" providerId="Windows Live" clId="Web-{8EE0093D-CCD3-4C53-979D-855BDDD38E04}" dt="2019-09-22T20:55:43.535" v="1269"/>
        <pc:sldMkLst>
          <pc:docMk/>
          <pc:sldMk cId="3533074215" sldId="484"/>
        </pc:sldMkLst>
      </pc:sldChg>
      <pc:sldChg chg="modNotes">
        <pc:chgData name="Chris Monaco" userId="a040fa15ee5e5273" providerId="Windows Live" clId="Web-{8EE0093D-CCD3-4C53-979D-855BDDD38E04}" dt="2019-09-22T21:56:17.619" v="2059"/>
        <pc:sldMkLst>
          <pc:docMk/>
          <pc:sldMk cId="1868564638" sldId="486"/>
        </pc:sldMkLst>
      </pc:sldChg>
      <pc:sldChg chg="modNotes">
        <pc:chgData name="Chris Monaco" userId="a040fa15ee5e5273" providerId="Windows Live" clId="Web-{8EE0093D-CCD3-4C53-979D-855BDDD38E04}" dt="2019-09-22T22:04:20.449" v="2957"/>
        <pc:sldMkLst>
          <pc:docMk/>
          <pc:sldMk cId="3274802572" sldId="487"/>
        </pc:sldMkLst>
      </pc:sldChg>
      <pc:sldChg chg="modNotes">
        <pc:chgData name="Chris Monaco" userId="a040fa15ee5e5273" providerId="Windows Live" clId="Web-{8EE0093D-CCD3-4C53-979D-855BDDD38E04}" dt="2019-09-22T20:43:39.475" v="1044"/>
        <pc:sldMkLst>
          <pc:docMk/>
          <pc:sldMk cId="3050061521" sldId="517"/>
        </pc:sldMkLst>
      </pc:sldChg>
      <pc:sldChg chg="modNotes">
        <pc:chgData name="Chris Monaco" userId="a040fa15ee5e5273" providerId="Windows Live" clId="Web-{8EE0093D-CCD3-4C53-979D-855BDDD38E04}" dt="2019-09-22T22:35:16.516" v="4147"/>
        <pc:sldMkLst>
          <pc:docMk/>
          <pc:sldMk cId="2336570797" sldId="518"/>
        </pc:sldMkLst>
      </pc:sldChg>
      <pc:sldChg chg="modNotes">
        <pc:chgData name="Chris Monaco" userId="a040fa15ee5e5273" providerId="Windows Live" clId="Web-{8EE0093D-CCD3-4C53-979D-855BDDD38E04}" dt="2019-09-22T23:25:32.317" v="6082"/>
        <pc:sldMkLst>
          <pc:docMk/>
          <pc:sldMk cId="353850596" sldId="519"/>
        </pc:sldMkLst>
      </pc:sldChg>
      <pc:sldChg chg="modNotes">
        <pc:chgData name="Chris Monaco" userId="a040fa15ee5e5273" providerId="Windows Live" clId="Web-{8EE0093D-CCD3-4C53-979D-855BDDD38E04}" dt="2019-09-22T23:47:32.722" v="6438"/>
        <pc:sldMkLst>
          <pc:docMk/>
          <pc:sldMk cId="3235383243" sldId="520"/>
        </pc:sldMkLst>
      </pc:sldChg>
      <pc:sldChg chg="modNotes">
        <pc:chgData name="Chris Monaco" userId="a040fa15ee5e5273" providerId="Windows Live" clId="Web-{8EE0093D-CCD3-4C53-979D-855BDDD38E04}" dt="2019-09-23T01:08:19.514" v="11591"/>
        <pc:sldMkLst>
          <pc:docMk/>
          <pc:sldMk cId="3265642282" sldId="521"/>
        </pc:sldMkLst>
      </pc:sldChg>
      <pc:sldChg chg="modNotes">
        <pc:chgData name="Chris Monaco" userId="a040fa15ee5e5273" providerId="Windows Live" clId="Web-{8EE0093D-CCD3-4C53-979D-855BDDD38E04}" dt="2019-09-22T23:09:18.795" v="4802"/>
        <pc:sldMkLst>
          <pc:docMk/>
          <pc:sldMk cId="2826437280" sldId="523"/>
        </pc:sldMkLst>
      </pc:sldChg>
      <pc:sldChg chg="modSp modNotes">
        <pc:chgData name="Chris Monaco" userId="a040fa15ee5e5273" providerId="Windows Live" clId="Web-{8EE0093D-CCD3-4C53-979D-855BDDD38E04}" dt="2019-09-23T00:26:11.893" v="9931"/>
        <pc:sldMkLst>
          <pc:docMk/>
          <pc:sldMk cId="1398418873" sldId="527"/>
        </pc:sldMkLst>
        <pc:picChg chg="mod">
          <ac:chgData name="Chris Monaco" userId="a040fa15ee5e5273" providerId="Windows Live" clId="Web-{8EE0093D-CCD3-4C53-979D-855BDDD38E04}" dt="2019-09-23T00:21:12.570" v="9516" actId="1076"/>
          <ac:picMkLst>
            <pc:docMk/>
            <pc:sldMk cId="1398418873" sldId="527"/>
            <ac:picMk id="5" creationId="{6BE31E22-6CD0-4EAC-8E38-EAF763E15172}"/>
          </ac:picMkLst>
        </pc:picChg>
      </pc:sldChg>
      <pc:sldChg chg="modSp modNotes">
        <pc:chgData name="Chris Monaco" userId="a040fa15ee5e5273" providerId="Windows Live" clId="Web-{8EE0093D-CCD3-4C53-979D-855BDDD38E04}" dt="2019-09-23T01:40:06.462" v="13616"/>
        <pc:sldMkLst>
          <pc:docMk/>
          <pc:sldMk cId="2529361818" sldId="528"/>
        </pc:sldMkLst>
        <pc:spChg chg="mod">
          <ac:chgData name="Chris Monaco" userId="a040fa15ee5e5273" providerId="Windows Live" clId="Web-{8EE0093D-CCD3-4C53-979D-855BDDD38E04}" dt="2019-09-23T01:30:26.985" v="12338" actId="20577"/>
          <ac:spMkLst>
            <pc:docMk/>
            <pc:sldMk cId="2529361818" sldId="528"/>
            <ac:spMk id="2" creationId="{6F5DE8E0-764C-4FE8-811A-238B225CBB13}"/>
          </ac:spMkLst>
        </pc:spChg>
      </pc:sldChg>
      <pc:sldChg chg="modNotes">
        <pc:chgData name="Chris Monaco" userId="a040fa15ee5e5273" providerId="Windows Live" clId="Web-{8EE0093D-CCD3-4C53-979D-855BDDD38E04}" dt="2019-09-23T01:44:09.637" v="13645"/>
        <pc:sldMkLst>
          <pc:docMk/>
          <pc:sldMk cId="2599080915" sldId="530"/>
        </pc:sldMkLst>
      </pc:sldChg>
      <pc:sldChg chg="modNotes">
        <pc:chgData name="Chris Monaco" userId="a040fa15ee5e5273" providerId="Windows Live" clId="Web-{8EE0093D-CCD3-4C53-979D-855BDDD38E04}" dt="2019-09-23T01:41:00.275" v="13617"/>
        <pc:sldMkLst>
          <pc:docMk/>
          <pc:sldMk cId="3464236103" sldId="532"/>
        </pc:sldMkLst>
      </pc:sldChg>
      <pc:sldChg chg="modNotes">
        <pc:chgData name="Chris Monaco" userId="a040fa15ee5e5273" providerId="Windows Live" clId="Web-{8EE0093D-CCD3-4C53-979D-855BDDD38E04}" dt="2019-09-23T01:41:42.354" v="13618"/>
        <pc:sldMkLst>
          <pc:docMk/>
          <pc:sldMk cId="918120937" sldId="534"/>
        </pc:sldMkLst>
      </pc:sldChg>
      <pc:sldChg chg="modSp modNotes">
        <pc:chgData name="Chris Monaco" userId="a040fa15ee5e5273" providerId="Windows Live" clId="Web-{8EE0093D-CCD3-4C53-979D-855BDDD38E04}" dt="2019-09-22T23:18:58.824" v="5758"/>
        <pc:sldMkLst>
          <pc:docMk/>
          <pc:sldMk cId="3008510297" sldId="541"/>
        </pc:sldMkLst>
        <pc:spChg chg="mod">
          <ac:chgData name="Chris Monaco" userId="a040fa15ee5e5273" providerId="Windows Live" clId="Web-{8EE0093D-CCD3-4C53-979D-855BDDD38E04}" dt="2019-09-22T23:18:37.386" v="5752" actId="1076"/>
          <ac:spMkLst>
            <pc:docMk/>
            <pc:sldMk cId="3008510297" sldId="541"/>
            <ac:spMk id="20" creationId="{8B683B79-2105-4CB8-A24A-3B025D5E62AB}"/>
          </ac:spMkLst>
        </pc:spChg>
      </pc:sldChg>
      <pc:sldChg chg="delSp modSp">
        <pc:chgData name="Chris Monaco" userId="a040fa15ee5e5273" providerId="Windows Live" clId="Web-{8EE0093D-CCD3-4C53-979D-855BDDD38E04}" dt="2019-09-22T20:21:40.686" v="4" actId="1076"/>
        <pc:sldMkLst>
          <pc:docMk/>
          <pc:sldMk cId="2025169985" sldId="554"/>
        </pc:sldMkLst>
        <pc:picChg chg="mod">
          <ac:chgData name="Chris Monaco" userId="a040fa15ee5e5273" providerId="Windows Live" clId="Web-{8EE0093D-CCD3-4C53-979D-855BDDD38E04}" dt="2019-09-22T20:21:36.326" v="3" actId="1076"/>
          <ac:picMkLst>
            <pc:docMk/>
            <pc:sldMk cId="2025169985" sldId="554"/>
            <ac:picMk id="3" creationId="{9E48F3B8-1289-410C-A547-8CBB3B0607FC}"/>
          </ac:picMkLst>
        </pc:picChg>
        <pc:picChg chg="del">
          <ac:chgData name="Chris Monaco" userId="a040fa15ee5e5273" providerId="Windows Live" clId="Web-{8EE0093D-CCD3-4C53-979D-855BDDD38E04}" dt="2019-09-22T20:21:25.013" v="0"/>
          <ac:picMkLst>
            <pc:docMk/>
            <pc:sldMk cId="2025169985" sldId="554"/>
            <ac:picMk id="10" creationId="{DA55E401-A045-4915-ADE1-24E7318AFD74}"/>
          </ac:picMkLst>
        </pc:picChg>
        <pc:picChg chg="mod">
          <ac:chgData name="Chris Monaco" userId="a040fa15ee5e5273" providerId="Windows Live" clId="Web-{8EE0093D-CCD3-4C53-979D-855BDDD38E04}" dt="2019-09-22T20:21:40.686" v="4" actId="1076"/>
          <ac:picMkLst>
            <pc:docMk/>
            <pc:sldMk cId="2025169985" sldId="554"/>
            <ac:picMk id="12" creationId="{EF037710-85FE-41C1-9101-76848F349A0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93F88-7D73-4138-8818-7E407D9A7C1F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0810C8EC-E303-428F-A242-C318B602E818}">
      <dgm:prSet phldrT="[Text]"/>
      <dgm:spPr/>
      <dgm:t>
        <a:bodyPr/>
        <a:lstStyle/>
        <a:p>
          <a:r>
            <a:rPr lang="en-US" altLang="zh-CN" dirty="0"/>
            <a:t>Raw-Data database</a:t>
          </a:r>
          <a:endParaRPr lang="zh-CN" altLang="en-US" dirty="0"/>
        </a:p>
      </dgm:t>
    </dgm:pt>
    <dgm:pt modelId="{27B511F6-E80E-4259-852C-BB21F24113F4}" type="par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099BECC5-F84A-49B0-B7D9-051DB29D4B34}" type="sib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F78AEBF6-E1DE-4D0C-91F5-4D3DEC6C2DF5}">
      <dgm:prSet phldrT="[Text]"/>
      <dgm:spPr/>
      <dgm:t>
        <a:bodyPr/>
        <a:lstStyle/>
        <a:p>
          <a:r>
            <a:rPr lang="en-US" altLang="zh-CN" dirty="0"/>
            <a:t>Processed-Data database</a:t>
          </a:r>
          <a:endParaRPr lang="zh-CN" altLang="en-US" dirty="0"/>
        </a:p>
      </dgm:t>
    </dgm:pt>
    <dgm:pt modelId="{C06CA4A6-47B6-4A5D-8CBE-A586026C0765}" type="par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7E222449-7E1D-4AC5-B855-09160AA104F9}" type="sib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E69594FC-6901-40A7-BA7F-6D160DD87CFD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altLang="zh-CN" dirty="0"/>
            <a:t>Map Database</a:t>
          </a:r>
          <a:endParaRPr lang="zh-CN" altLang="en-US" dirty="0"/>
        </a:p>
      </dgm:t>
    </dgm:pt>
    <dgm:pt modelId="{F7770FC1-AF02-4A8B-9827-42CCC10B4E84}" type="par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67E345F9-8641-41CF-9BC3-8201AE83B52C}" type="sib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473B4A8C-EF7E-4D85-A373-D472F92B945A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altLang="zh-CN" dirty="0"/>
            <a:t>Raw Data</a:t>
          </a:r>
          <a:endParaRPr lang="zh-CN" altLang="en-US" dirty="0"/>
        </a:p>
      </dgm:t>
    </dgm:pt>
    <dgm:pt modelId="{DA1713BE-D7D8-4865-B20C-3D9CBFA0828F}" type="par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20F6B563-501E-4CFE-972A-F2331839B249}" type="sib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86CB2094-E8F1-4819-B626-C510C6FAB305}">
      <dgm:prSet/>
      <dgm:spPr>
        <a:ln>
          <a:solidFill>
            <a:srgbClr val="CC00CC"/>
          </a:solidFill>
        </a:ln>
      </dgm:spPr>
      <dgm:t>
        <a:bodyPr/>
        <a:lstStyle/>
        <a:p>
          <a:r>
            <a:rPr lang="en-US" altLang="zh-CN" dirty="0"/>
            <a:t>User application</a:t>
          </a:r>
          <a:endParaRPr lang="zh-CN" altLang="en-US" dirty="0"/>
        </a:p>
      </dgm:t>
    </dgm:pt>
    <dgm:pt modelId="{291F3163-59A2-4029-8F39-17A6D8954FFD}" type="par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507675F7-D043-4A1F-A496-27B1AD05E5AC}" type="sib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EF785214-9A04-400E-8F86-D510614870FC}" type="pres">
      <dgm:prSet presAssocID="{89C93F88-7D73-4138-8818-7E407D9A7C1F}" presName="Name0" presStyleCnt="0">
        <dgm:presLayoutVars>
          <dgm:dir/>
          <dgm:resizeHandles val="exact"/>
        </dgm:presLayoutVars>
      </dgm:prSet>
      <dgm:spPr/>
    </dgm:pt>
    <dgm:pt modelId="{37C6901A-A30E-49FE-95F7-AC5FDD9F92E9}" type="pres">
      <dgm:prSet presAssocID="{473B4A8C-EF7E-4D85-A373-D472F92B945A}" presName="node" presStyleLbl="node1" presStyleIdx="0" presStyleCnt="5" custScaleX="93484" custLinFactNeighborX="-58098" custLinFactNeighborY="0">
        <dgm:presLayoutVars>
          <dgm:bulletEnabled val="1"/>
        </dgm:presLayoutVars>
      </dgm:prSet>
      <dgm:spPr/>
    </dgm:pt>
    <dgm:pt modelId="{27491507-E70C-435C-81BE-162E6AE8406D}" type="pres">
      <dgm:prSet presAssocID="{20F6B563-501E-4CFE-972A-F2331839B249}" presName="sibTrans" presStyleLbl="sibTrans2D1" presStyleIdx="0" presStyleCnt="4"/>
      <dgm:spPr/>
    </dgm:pt>
    <dgm:pt modelId="{0F6845AE-10C1-4F43-BDB6-5779E80B4650}" type="pres">
      <dgm:prSet presAssocID="{20F6B563-501E-4CFE-972A-F2331839B249}" presName="connectorText" presStyleLbl="sibTrans2D1" presStyleIdx="0" presStyleCnt="4"/>
      <dgm:spPr/>
    </dgm:pt>
    <dgm:pt modelId="{B4B418E6-0BDD-4E9D-A804-E4D0E6C325CD}" type="pres">
      <dgm:prSet presAssocID="{0810C8EC-E303-428F-A242-C318B602E818}" presName="node" presStyleLbl="node1" presStyleIdx="1" presStyleCnt="5" custLinFactNeighborX="-9470" custLinFactNeighborY="0">
        <dgm:presLayoutVars>
          <dgm:bulletEnabled val="1"/>
        </dgm:presLayoutVars>
      </dgm:prSet>
      <dgm:spPr/>
    </dgm:pt>
    <dgm:pt modelId="{C2270238-836F-43F1-8BB4-59E89D4CD665}" type="pres">
      <dgm:prSet presAssocID="{099BECC5-F84A-49B0-B7D9-051DB29D4B34}" presName="sibTrans" presStyleLbl="sibTrans2D1" presStyleIdx="1" presStyleCnt="4"/>
      <dgm:spPr/>
    </dgm:pt>
    <dgm:pt modelId="{96964354-1055-4944-BE80-6124998A471A}" type="pres">
      <dgm:prSet presAssocID="{099BECC5-F84A-49B0-B7D9-051DB29D4B34}" presName="connectorText" presStyleLbl="sibTrans2D1" presStyleIdx="1" presStyleCnt="4"/>
      <dgm:spPr/>
    </dgm:pt>
    <dgm:pt modelId="{E31A6BA3-E1C3-4DEB-AF60-7FBF821EA289}" type="pres">
      <dgm:prSet presAssocID="{F78AEBF6-E1DE-4D0C-91F5-4D3DEC6C2DF5}" presName="node" presStyleLbl="node1" presStyleIdx="2" presStyleCnt="5">
        <dgm:presLayoutVars>
          <dgm:bulletEnabled val="1"/>
        </dgm:presLayoutVars>
      </dgm:prSet>
      <dgm:spPr/>
    </dgm:pt>
    <dgm:pt modelId="{00AC0A95-1920-40BA-8AAF-B1C70F6DDB01}" type="pres">
      <dgm:prSet presAssocID="{7E222449-7E1D-4AC5-B855-09160AA104F9}" presName="sibTrans" presStyleLbl="sibTrans2D1" presStyleIdx="2" presStyleCnt="4"/>
      <dgm:spPr/>
    </dgm:pt>
    <dgm:pt modelId="{AD02D9B5-A633-44FA-8C4B-68A6E2CC9093}" type="pres">
      <dgm:prSet presAssocID="{7E222449-7E1D-4AC5-B855-09160AA104F9}" presName="connectorText" presStyleLbl="sibTrans2D1" presStyleIdx="2" presStyleCnt="4"/>
      <dgm:spPr/>
    </dgm:pt>
    <dgm:pt modelId="{974F1A47-166B-4461-AFF0-796DA8F445E5}" type="pres">
      <dgm:prSet presAssocID="{E69594FC-6901-40A7-BA7F-6D160DD87CFD}" presName="node" presStyleLbl="node1" presStyleIdx="3" presStyleCnt="5">
        <dgm:presLayoutVars>
          <dgm:bulletEnabled val="1"/>
        </dgm:presLayoutVars>
      </dgm:prSet>
      <dgm:spPr/>
    </dgm:pt>
    <dgm:pt modelId="{5185DF79-34BA-4AB3-8D15-508EAB0AABFF}" type="pres">
      <dgm:prSet presAssocID="{67E345F9-8641-41CF-9BC3-8201AE83B52C}" presName="sibTrans" presStyleLbl="sibTrans2D1" presStyleIdx="3" presStyleCnt="4"/>
      <dgm:spPr/>
    </dgm:pt>
    <dgm:pt modelId="{02CC29EA-E481-437E-B644-CE4C2D5E1520}" type="pres">
      <dgm:prSet presAssocID="{67E345F9-8641-41CF-9BC3-8201AE83B52C}" presName="connectorText" presStyleLbl="sibTrans2D1" presStyleIdx="3" presStyleCnt="4"/>
      <dgm:spPr/>
    </dgm:pt>
    <dgm:pt modelId="{4322CC9E-B4ED-42E1-AA8B-2C4561AE3BBF}" type="pres">
      <dgm:prSet presAssocID="{86CB2094-E8F1-4819-B626-C510C6FAB30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B5C627-8C18-47FB-98D6-62292ABC1417}" type="presOf" srcId="{099BECC5-F84A-49B0-B7D9-051DB29D4B34}" destId="{C2270238-836F-43F1-8BB4-59E89D4CD665}" srcOrd="0" destOrd="0" presId="urn:microsoft.com/office/officeart/2005/8/layout/process1"/>
    <dgm:cxn modelId="{8169712E-14A5-4A63-A5CA-11EFCA8EF4C8}" type="presOf" srcId="{67E345F9-8641-41CF-9BC3-8201AE83B52C}" destId="{02CC29EA-E481-437E-B644-CE4C2D5E1520}" srcOrd="1" destOrd="0" presId="urn:microsoft.com/office/officeart/2005/8/layout/process1"/>
    <dgm:cxn modelId="{9048E137-702F-45D7-B7E4-37D9283B4EDC}" type="presOf" srcId="{7E222449-7E1D-4AC5-B855-09160AA104F9}" destId="{AD02D9B5-A633-44FA-8C4B-68A6E2CC9093}" srcOrd="1" destOrd="0" presId="urn:microsoft.com/office/officeart/2005/8/layout/process1"/>
    <dgm:cxn modelId="{45F1AF38-A8C4-4F70-99FC-08A5C7BBAE02}" type="presOf" srcId="{89C93F88-7D73-4138-8818-7E407D9A7C1F}" destId="{EF785214-9A04-400E-8F86-D510614870FC}" srcOrd="0" destOrd="0" presId="urn:microsoft.com/office/officeart/2005/8/layout/process1"/>
    <dgm:cxn modelId="{A0400446-2D6B-4F4C-90CC-9275DCBDEE98}" srcId="{89C93F88-7D73-4138-8818-7E407D9A7C1F}" destId="{473B4A8C-EF7E-4D85-A373-D472F92B945A}" srcOrd="0" destOrd="0" parTransId="{DA1713BE-D7D8-4865-B20C-3D9CBFA0828F}" sibTransId="{20F6B563-501E-4CFE-972A-F2331839B249}"/>
    <dgm:cxn modelId="{F08E476A-7AC5-4798-B688-EAF18BCB263A}" type="presOf" srcId="{F78AEBF6-E1DE-4D0C-91F5-4D3DEC6C2DF5}" destId="{E31A6BA3-E1C3-4DEB-AF60-7FBF821EA289}" srcOrd="0" destOrd="0" presId="urn:microsoft.com/office/officeart/2005/8/layout/process1"/>
    <dgm:cxn modelId="{C6A67257-4F51-4795-96CA-83896414A561}" srcId="{89C93F88-7D73-4138-8818-7E407D9A7C1F}" destId="{E69594FC-6901-40A7-BA7F-6D160DD87CFD}" srcOrd="3" destOrd="0" parTransId="{F7770FC1-AF02-4A8B-9827-42CCC10B4E84}" sibTransId="{67E345F9-8641-41CF-9BC3-8201AE83B52C}"/>
    <dgm:cxn modelId="{6B98EE90-AE3E-492B-A554-A557B616865E}" type="presOf" srcId="{86CB2094-E8F1-4819-B626-C510C6FAB305}" destId="{4322CC9E-B4ED-42E1-AA8B-2C4561AE3BBF}" srcOrd="0" destOrd="0" presId="urn:microsoft.com/office/officeart/2005/8/layout/process1"/>
    <dgm:cxn modelId="{DF44979C-3CE2-41C8-8C97-D5A6E8DA3B9E}" srcId="{89C93F88-7D73-4138-8818-7E407D9A7C1F}" destId="{F78AEBF6-E1DE-4D0C-91F5-4D3DEC6C2DF5}" srcOrd="2" destOrd="0" parTransId="{C06CA4A6-47B6-4A5D-8CBE-A586026C0765}" sibTransId="{7E222449-7E1D-4AC5-B855-09160AA104F9}"/>
    <dgm:cxn modelId="{5CB4F3AF-0401-415C-AFF1-2F60BACC0B13}" type="presOf" srcId="{473B4A8C-EF7E-4D85-A373-D472F92B945A}" destId="{37C6901A-A30E-49FE-95F7-AC5FDD9F92E9}" srcOrd="0" destOrd="0" presId="urn:microsoft.com/office/officeart/2005/8/layout/process1"/>
    <dgm:cxn modelId="{D5EE2BBB-5DC4-468F-93AF-8D692606AAF7}" type="presOf" srcId="{20F6B563-501E-4CFE-972A-F2331839B249}" destId="{27491507-E70C-435C-81BE-162E6AE8406D}" srcOrd="0" destOrd="0" presId="urn:microsoft.com/office/officeart/2005/8/layout/process1"/>
    <dgm:cxn modelId="{2D48F9BE-1BFD-4687-B615-D7575091BD74}" type="presOf" srcId="{67E345F9-8641-41CF-9BC3-8201AE83B52C}" destId="{5185DF79-34BA-4AB3-8D15-508EAB0AABFF}" srcOrd="0" destOrd="0" presId="urn:microsoft.com/office/officeart/2005/8/layout/process1"/>
    <dgm:cxn modelId="{75244ABF-FAA2-42D4-A5E4-D93523612C90}" type="presOf" srcId="{E69594FC-6901-40A7-BA7F-6D160DD87CFD}" destId="{974F1A47-166B-4461-AFF0-796DA8F445E5}" srcOrd="0" destOrd="0" presId="urn:microsoft.com/office/officeart/2005/8/layout/process1"/>
    <dgm:cxn modelId="{7ECD74C6-5509-499F-9015-4FF61CEEFC0A}" type="presOf" srcId="{0810C8EC-E303-428F-A242-C318B602E818}" destId="{B4B418E6-0BDD-4E9D-A804-E4D0E6C325CD}" srcOrd="0" destOrd="0" presId="urn:microsoft.com/office/officeart/2005/8/layout/process1"/>
    <dgm:cxn modelId="{2DA2ECCD-6267-42D9-87EA-A7AC122EC4FE}" srcId="{89C93F88-7D73-4138-8818-7E407D9A7C1F}" destId="{86CB2094-E8F1-4819-B626-C510C6FAB305}" srcOrd="4" destOrd="0" parTransId="{291F3163-59A2-4029-8F39-17A6D8954FFD}" sibTransId="{507675F7-D043-4A1F-A496-27B1AD05E5AC}"/>
    <dgm:cxn modelId="{37D909CF-A745-43D6-90ED-E5B7DA2417C7}" type="presOf" srcId="{7E222449-7E1D-4AC5-B855-09160AA104F9}" destId="{00AC0A95-1920-40BA-8AAF-B1C70F6DDB01}" srcOrd="0" destOrd="0" presId="urn:microsoft.com/office/officeart/2005/8/layout/process1"/>
    <dgm:cxn modelId="{CF2A6DD0-84DA-42D5-90EF-4854B0634EFB}" type="presOf" srcId="{099BECC5-F84A-49B0-B7D9-051DB29D4B34}" destId="{96964354-1055-4944-BE80-6124998A471A}" srcOrd="1" destOrd="0" presId="urn:microsoft.com/office/officeart/2005/8/layout/process1"/>
    <dgm:cxn modelId="{F72B53F0-F9C7-4256-B334-9D5C73D48FC6}" type="presOf" srcId="{20F6B563-501E-4CFE-972A-F2331839B249}" destId="{0F6845AE-10C1-4F43-BDB6-5779E80B4650}" srcOrd="1" destOrd="0" presId="urn:microsoft.com/office/officeart/2005/8/layout/process1"/>
    <dgm:cxn modelId="{57C8B9FA-8C50-456C-80A5-80ACF335038A}" srcId="{89C93F88-7D73-4138-8818-7E407D9A7C1F}" destId="{0810C8EC-E303-428F-A242-C318B602E818}" srcOrd="1" destOrd="0" parTransId="{27B511F6-E80E-4259-852C-BB21F24113F4}" sibTransId="{099BECC5-F84A-49B0-B7D9-051DB29D4B34}"/>
    <dgm:cxn modelId="{AC6A698F-B903-4C3F-87A5-EC3ACD37BC71}" type="presParOf" srcId="{EF785214-9A04-400E-8F86-D510614870FC}" destId="{37C6901A-A30E-49FE-95F7-AC5FDD9F92E9}" srcOrd="0" destOrd="0" presId="urn:microsoft.com/office/officeart/2005/8/layout/process1"/>
    <dgm:cxn modelId="{0AD59400-5900-4A92-B88F-0443A81DE92A}" type="presParOf" srcId="{EF785214-9A04-400E-8F86-D510614870FC}" destId="{27491507-E70C-435C-81BE-162E6AE8406D}" srcOrd="1" destOrd="0" presId="urn:microsoft.com/office/officeart/2005/8/layout/process1"/>
    <dgm:cxn modelId="{29B587B6-20E9-4F12-9995-AD6613D58EAB}" type="presParOf" srcId="{27491507-E70C-435C-81BE-162E6AE8406D}" destId="{0F6845AE-10C1-4F43-BDB6-5779E80B4650}" srcOrd="0" destOrd="0" presId="urn:microsoft.com/office/officeart/2005/8/layout/process1"/>
    <dgm:cxn modelId="{61A57398-1193-4885-85A2-B32444413B82}" type="presParOf" srcId="{EF785214-9A04-400E-8F86-D510614870FC}" destId="{B4B418E6-0BDD-4E9D-A804-E4D0E6C325CD}" srcOrd="2" destOrd="0" presId="urn:microsoft.com/office/officeart/2005/8/layout/process1"/>
    <dgm:cxn modelId="{5F3DDED7-E889-4E22-B974-E4004771EC1D}" type="presParOf" srcId="{EF785214-9A04-400E-8F86-D510614870FC}" destId="{C2270238-836F-43F1-8BB4-59E89D4CD665}" srcOrd="3" destOrd="0" presId="urn:microsoft.com/office/officeart/2005/8/layout/process1"/>
    <dgm:cxn modelId="{3518E9CA-0F5B-40B7-9B26-FC62C561B4A0}" type="presParOf" srcId="{C2270238-836F-43F1-8BB4-59E89D4CD665}" destId="{96964354-1055-4944-BE80-6124998A471A}" srcOrd="0" destOrd="0" presId="urn:microsoft.com/office/officeart/2005/8/layout/process1"/>
    <dgm:cxn modelId="{F5D99C53-9A0C-4CAE-8CBF-DA6AD5330724}" type="presParOf" srcId="{EF785214-9A04-400E-8F86-D510614870FC}" destId="{E31A6BA3-E1C3-4DEB-AF60-7FBF821EA289}" srcOrd="4" destOrd="0" presId="urn:microsoft.com/office/officeart/2005/8/layout/process1"/>
    <dgm:cxn modelId="{3F0F9DC8-1F4D-459A-8084-712997E2AD8D}" type="presParOf" srcId="{EF785214-9A04-400E-8F86-D510614870FC}" destId="{00AC0A95-1920-40BA-8AAF-B1C70F6DDB01}" srcOrd="5" destOrd="0" presId="urn:microsoft.com/office/officeart/2005/8/layout/process1"/>
    <dgm:cxn modelId="{B5EC324C-72EC-4DBB-AF08-928850E06201}" type="presParOf" srcId="{00AC0A95-1920-40BA-8AAF-B1C70F6DDB01}" destId="{AD02D9B5-A633-44FA-8C4B-68A6E2CC9093}" srcOrd="0" destOrd="0" presId="urn:microsoft.com/office/officeart/2005/8/layout/process1"/>
    <dgm:cxn modelId="{98E4FBB4-4456-437B-8A21-D38B32B58D4C}" type="presParOf" srcId="{EF785214-9A04-400E-8F86-D510614870FC}" destId="{974F1A47-166B-4461-AFF0-796DA8F445E5}" srcOrd="6" destOrd="0" presId="urn:microsoft.com/office/officeart/2005/8/layout/process1"/>
    <dgm:cxn modelId="{724631BE-440D-42C4-873D-6811C7D0D91F}" type="presParOf" srcId="{EF785214-9A04-400E-8F86-D510614870FC}" destId="{5185DF79-34BA-4AB3-8D15-508EAB0AABFF}" srcOrd="7" destOrd="0" presId="urn:microsoft.com/office/officeart/2005/8/layout/process1"/>
    <dgm:cxn modelId="{EDF514EC-4DAF-4A36-BA14-D5D64D833C99}" type="presParOf" srcId="{5185DF79-34BA-4AB3-8D15-508EAB0AABFF}" destId="{02CC29EA-E481-437E-B644-CE4C2D5E1520}" srcOrd="0" destOrd="0" presId="urn:microsoft.com/office/officeart/2005/8/layout/process1"/>
    <dgm:cxn modelId="{2214162C-5219-40B5-A956-3E38647C568C}" type="presParOf" srcId="{EF785214-9A04-400E-8F86-D510614870FC}" destId="{4322CC9E-B4ED-42E1-AA8B-2C4561AE3BB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C93F88-7D73-4138-8818-7E407D9A7C1F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0810C8EC-E303-428F-A242-C318B602E818}">
      <dgm:prSet phldrT="[Text]"/>
      <dgm:spPr/>
      <dgm:t>
        <a:bodyPr/>
        <a:lstStyle/>
        <a:p>
          <a:r>
            <a:rPr lang="en-US" altLang="zh-CN" dirty="0"/>
            <a:t>Raw-Data database</a:t>
          </a:r>
          <a:endParaRPr lang="zh-CN" altLang="en-US" dirty="0"/>
        </a:p>
      </dgm:t>
    </dgm:pt>
    <dgm:pt modelId="{27B511F6-E80E-4259-852C-BB21F24113F4}" type="par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099BECC5-F84A-49B0-B7D9-051DB29D4B34}" type="sib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F78AEBF6-E1DE-4D0C-91F5-4D3DEC6C2DF5}">
      <dgm:prSet phldrT="[Text]"/>
      <dgm:spPr/>
      <dgm:t>
        <a:bodyPr/>
        <a:lstStyle/>
        <a:p>
          <a:r>
            <a:rPr lang="en-US" altLang="zh-CN" dirty="0"/>
            <a:t>Processed-Data database</a:t>
          </a:r>
          <a:endParaRPr lang="zh-CN" altLang="en-US" dirty="0"/>
        </a:p>
      </dgm:t>
    </dgm:pt>
    <dgm:pt modelId="{C06CA4A6-47B6-4A5D-8CBE-A586026C0765}" type="par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7E222449-7E1D-4AC5-B855-09160AA104F9}" type="sib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E69594FC-6901-40A7-BA7F-6D160DD87CFD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altLang="zh-CN" dirty="0"/>
            <a:t>Map Database</a:t>
          </a:r>
          <a:endParaRPr lang="zh-CN" altLang="en-US" dirty="0"/>
        </a:p>
      </dgm:t>
    </dgm:pt>
    <dgm:pt modelId="{F7770FC1-AF02-4A8B-9827-42CCC10B4E84}" type="par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67E345F9-8641-41CF-9BC3-8201AE83B52C}" type="sib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473B4A8C-EF7E-4D85-A373-D472F92B945A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altLang="zh-CN" dirty="0"/>
            <a:t>Raw Data</a:t>
          </a:r>
          <a:endParaRPr lang="zh-CN" altLang="en-US" dirty="0"/>
        </a:p>
      </dgm:t>
    </dgm:pt>
    <dgm:pt modelId="{DA1713BE-D7D8-4865-B20C-3D9CBFA0828F}" type="par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20F6B563-501E-4CFE-972A-F2331839B249}" type="sib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86CB2094-E8F1-4819-B626-C510C6FAB305}">
      <dgm:prSet/>
      <dgm:spPr>
        <a:ln>
          <a:solidFill>
            <a:srgbClr val="CC00CC"/>
          </a:solidFill>
        </a:ln>
      </dgm:spPr>
      <dgm:t>
        <a:bodyPr/>
        <a:lstStyle/>
        <a:p>
          <a:r>
            <a:rPr lang="en-US" altLang="zh-CN" dirty="0"/>
            <a:t>User application</a:t>
          </a:r>
          <a:endParaRPr lang="zh-CN" altLang="en-US" dirty="0"/>
        </a:p>
      </dgm:t>
    </dgm:pt>
    <dgm:pt modelId="{291F3163-59A2-4029-8F39-17A6D8954FFD}" type="par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507675F7-D043-4A1F-A496-27B1AD05E5AC}" type="sib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EF785214-9A04-400E-8F86-D510614870FC}" type="pres">
      <dgm:prSet presAssocID="{89C93F88-7D73-4138-8818-7E407D9A7C1F}" presName="Name0" presStyleCnt="0">
        <dgm:presLayoutVars>
          <dgm:dir/>
          <dgm:resizeHandles val="exact"/>
        </dgm:presLayoutVars>
      </dgm:prSet>
      <dgm:spPr/>
    </dgm:pt>
    <dgm:pt modelId="{37C6901A-A30E-49FE-95F7-AC5FDD9F92E9}" type="pres">
      <dgm:prSet presAssocID="{473B4A8C-EF7E-4D85-A373-D472F92B945A}" presName="node" presStyleLbl="node1" presStyleIdx="0" presStyleCnt="5" custScaleX="93484" custLinFactNeighborX="-58098" custLinFactNeighborY="0">
        <dgm:presLayoutVars>
          <dgm:bulletEnabled val="1"/>
        </dgm:presLayoutVars>
      </dgm:prSet>
      <dgm:spPr/>
    </dgm:pt>
    <dgm:pt modelId="{27491507-E70C-435C-81BE-162E6AE8406D}" type="pres">
      <dgm:prSet presAssocID="{20F6B563-501E-4CFE-972A-F2331839B249}" presName="sibTrans" presStyleLbl="sibTrans2D1" presStyleIdx="0" presStyleCnt="4"/>
      <dgm:spPr/>
    </dgm:pt>
    <dgm:pt modelId="{0F6845AE-10C1-4F43-BDB6-5779E80B4650}" type="pres">
      <dgm:prSet presAssocID="{20F6B563-501E-4CFE-972A-F2331839B249}" presName="connectorText" presStyleLbl="sibTrans2D1" presStyleIdx="0" presStyleCnt="4"/>
      <dgm:spPr/>
    </dgm:pt>
    <dgm:pt modelId="{B4B418E6-0BDD-4E9D-A804-E4D0E6C325CD}" type="pres">
      <dgm:prSet presAssocID="{0810C8EC-E303-428F-A242-C318B602E818}" presName="node" presStyleLbl="node1" presStyleIdx="1" presStyleCnt="5" custLinFactNeighborX="-9470" custLinFactNeighborY="0">
        <dgm:presLayoutVars>
          <dgm:bulletEnabled val="1"/>
        </dgm:presLayoutVars>
      </dgm:prSet>
      <dgm:spPr/>
    </dgm:pt>
    <dgm:pt modelId="{C2270238-836F-43F1-8BB4-59E89D4CD665}" type="pres">
      <dgm:prSet presAssocID="{099BECC5-F84A-49B0-B7D9-051DB29D4B34}" presName="sibTrans" presStyleLbl="sibTrans2D1" presStyleIdx="1" presStyleCnt="4"/>
      <dgm:spPr/>
    </dgm:pt>
    <dgm:pt modelId="{96964354-1055-4944-BE80-6124998A471A}" type="pres">
      <dgm:prSet presAssocID="{099BECC5-F84A-49B0-B7D9-051DB29D4B34}" presName="connectorText" presStyleLbl="sibTrans2D1" presStyleIdx="1" presStyleCnt="4"/>
      <dgm:spPr/>
    </dgm:pt>
    <dgm:pt modelId="{E31A6BA3-E1C3-4DEB-AF60-7FBF821EA289}" type="pres">
      <dgm:prSet presAssocID="{F78AEBF6-E1DE-4D0C-91F5-4D3DEC6C2DF5}" presName="node" presStyleLbl="node1" presStyleIdx="2" presStyleCnt="5">
        <dgm:presLayoutVars>
          <dgm:bulletEnabled val="1"/>
        </dgm:presLayoutVars>
      </dgm:prSet>
      <dgm:spPr/>
    </dgm:pt>
    <dgm:pt modelId="{00AC0A95-1920-40BA-8AAF-B1C70F6DDB01}" type="pres">
      <dgm:prSet presAssocID="{7E222449-7E1D-4AC5-B855-09160AA104F9}" presName="sibTrans" presStyleLbl="sibTrans2D1" presStyleIdx="2" presStyleCnt="4"/>
      <dgm:spPr/>
    </dgm:pt>
    <dgm:pt modelId="{AD02D9B5-A633-44FA-8C4B-68A6E2CC9093}" type="pres">
      <dgm:prSet presAssocID="{7E222449-7E1D-4AC5-B855-09160AA104F9}" presName="connectorText" presStyleLbl="sibTrans2D1" presStyleIdx="2" presStyleCnt="4"/>
      <dgm:spPr/>
    </dgm:pt>
    <dgm:pt modelId="{974F1A47-166B-4461-AFF0-796DA8F445E5}" type="pres">
      <dgm:prSet presAssocID="{E69594FC-6901-40A7-BA7F-6D160DD87CFD}" presName="node" presStyleLbl="node1" presStyleIdx="3" presStyleCnt="5">
        <dgm:presLayoutVars>
          <dgm:bulletEnabled val="1"/>
        </dgm:presLayoutVars>
      </dgm:prSet>
      <dgm:spPr/>
    </dgm:pt>
    <dgm:pt modelId="{5185DF79-34BA-4AB3-8D15-508EAB0AABFF}" type="pres">
      <dgm:prSet presAssocID="{67E345F9-8641-41CF-9BC3-8201AE83B52C}" presName="sibTrans" presStyleLbl="sibTrans2D1" presStyleIdx="3" presStyleCnt="4"/>
      <dgm:spPr/>
    </dgm:pt>
    <dgm:pt modelId="{02CC29EA-E481-437E-B644-CE4C2D5E1520}" type="pres">
      <dgm:prSet presAssocID="{67E345F9-8641-41CF-9BC3-8201AE83B52C}" presName="connectorText" presStyleLbl="sibTrans2D1" presStyleIdx="3" presStyleCnt="4"/>
      <dgm:spPr/>
    </dgm:pt>
    <dgm:pt modelId="{4322CC9E-B4ED-42E1-AA8B-2C4561AE3BBF}" type="pres">
      <dgm:prSet presAssocID="{86CB2094-E8F1-4819-B626-C510C6FAB30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B5C627-8C18-47FB-98D6-62292ABC1417}" type="presOf" srcId="{099BECC5-F84A-49B0-B7D9-051DB29D4B34}" destId="{C2270238-836F-43F1-8BB4-59E89D4CD665}" srcOrd="0" destOrd="0" presId="urn:microsoft.com/office/officeart/2005/8/layout/process1"/>
    <dgm:cxn modelId="{8169712E-14A5-4A63-A5CA-11EFCA8EF4C8}" type="presOf" srcId="{67E345F9-8641-41CF-9BC3-8201AE83B52C}" destId="{02CC29EA-E481-437E-B644-CE4C2D5E1520}" srcOrd="1" destOrd="0" presId="urn:microsoft.com/office/officeart/2005/8/layout/process1"/>
    <dgm:cxn modelId="{9048E137-702F-45D7-B7E4-37D9283B4EDC}" type="presOf" srcId="{7E222449-7E1D-4AC5-B855-09160AA104F9}" destId="{AD02D9B5-A633-44FA-8C4B-68A6E2CC9093}" srcOrd="1" destOrd="0" presId="urn:microsoft.com/office/officeart/2005/8/layout/process1"/>
    <dgm:cxn modelId="{45F1AF38-A8C4-4F70-99FC-08A5C7BBAE02}" type="presOf" srcId="{89C93F88-7D73-4138-8818-7E407D9A7C1F}" destId="{EF785214-9A04-400E-8F86-D510614870FC}" srcOrd="0" destOrd="0" presId="urn:microsoft.com/office/officeart/2005/8/layout/process1"/>
    <dgm:cxn modelId="{A0400446-2D6B-4F4C-90CC-9275DCBDEE98}" srcId="{89C93F88-7D73-4138-8818-7E407D9A7C1F}" destId="{473B4A8C-EF7E-4D85-A373-D472F92B945A}" srcOrd="0" destOrd="0" parTransId="{DA1713BE-D7D8-4865-B20C-3D9CBFA0828F}" sibTransId="{20F6B563-501E-4CFE-972A-F2331839B249}"/>
    <dgm:cxn modelId="{F08E476A-7AC5-4798-B688-EAF18BCB263A}" type="presOf" srcId="{F78AEBF6-E1DE-4D0C-91F5-4D3DEC6C2DF5}" destId="{E31A6BA3-E1C3-4DEB-AF60-7FBF821EA289}" srcOrd="0" destOrd="0" presId="urn:microsoft.com/office/officeart/2005/8/layout/process1"/>
    <dgm:cxn modelId="{C6A67257-4F51-4795-96CA-83896414A561}" srcId="{89C93F88-7D73-4138-8818-7E407D9A7C1F}" destId="{E69594FC-6901-40A7-BA7F-6D160DD87CFD}" srcOrd="3" destOrd="0" parTransId="{F7770FC1-AF02-4A8B-9827-42CCC10B4E84}" sibTransId="{67E345F9-8641-41CF-9BC3-8201AE83B52C}"/>
    <dgm:cxn modelId="{6B98EE90-AE3E-492B-A554-A557B616865E}" type="presOf" srcId="{86CB2094-E8F1-4819-B626-C510C6FAB305}" destId="{4322CC9E-B4ED-42E1-AA8B-2C4561AE3BBF}" srcOrd="0" destOrd="0" presId="urn:microsoft.com/office/officeart/2005/8/layout/process1"/>
    <dgm:cxn modelId="{DF44979C-3CE2-41C8-8C97-D5A6E8DA3B9E}" srcId="{89C93F88-7D73-4138-8818-7E407D9A7C1F}" destId="{F78AEBF6-E1DE-4D0C-91F5-4D3DEC6C2DF5}" srcOrd="2" destOrd="0" parTransId="{C06CA4A6-47B6-4A5D-8CBE-A586026C0765}" sibTransId="{7E222449-7E1D-4AC5-B855-09160AA104F9}"/>
    <dgm:cxn modelId="{5CB4F3AF-0401-415C-AFF1-2F60BACC0B13}" type="presOf" srcId="{473B4A8C-EF7E-4D85-A373-D472F92B945A}" destId="{37C6901A-A30E-49FE-95F7-AC5FDD9F92E9}" srcOrd="0" destOrd="0" presId="urn:microsoft.com/office/officeart/2005/8/layout/process1"/>
    <dgm:cxn modelId="{D5EE2BBB-5DC4-468F-93AF-8D692606AAF7}" type="presOf" srcId="{20F6B563-501E-4CFE-972A-F2331839B249}" destId="{27491507-E70C-435C-81BE-162E6AE8406D}" srcOrd="0" destOrd="0" presId="urn:microsoft.com/office/officeart/2005/8/layout/process1"/>
    <dgm:cxn modelId="{2D48F9BE-1BFD-4687-B615-D7575091BD74}" type="presOf" srcId="{67E345F9-8641-41CF-9BC3-8201AE83B52C}" destId="{5185DF79-34BA-4AB3-8D15-508EAB0AABFF}" srcOrd="0" destOrd="0" presId="urn:microsoft.com/office/officeart/2005/8/layout/process1"/>
    <dgm:cxn modelId="{75244ABF-FAA2-42D4-A5E4-D93523612C90}" type="presOf" srcId="{E69594FC-6901-40A7-BA7F-6D160DD87CFD}" destId="{974F1A47-166B-4461-AFF0-796DA8F445E5}" srcOrd="0" destOrd="0" presId="urn:microsoft.com/office/officeart/2005/8/layout/process1"/>
    <dgm:cxn modelId="{7ECD74C6-5509-499F-9015-4FF61CEEFC0A}" type="presOf" srcId="{0810C8EC-E303-428F-A242-C318B602E818}" destId="{B4B418E6-0BDD-4E9D-A804-E4D0E6C325CD}" srcOrd="0" destOrd="0" presId="urn:microsoft.com/office/officeart/2005/8/layout/process1"/>
    <dgm:cxn modelId="{2DA2ECCD-6267-42D9-87EA-A7AC122EC4FE}" srcId="{89C93F88-7D73-4138-8818-7E407D9A7C1F}" destId="{86CB2094-E8F1-4819-B626-C510C6FAB305}" srcOrd="4" destOrd="0" parTransId="{291F3163-59A2-4029-8F39-17A6D8954FFD}" sibTransId="{507675F7-D043-4A1F-A496-27B1AD05E5AC}"/>
    <dgm:cxn modelId="{37D909CF-A745-43D6-90ED-E5B7DA2417C7}" type="presOf" srcId="{7E222449-7E1D-4AC5-B855-09160AA104F9}" destId="{00AC0A95-1920-40BA-8AAF-B1C70F6DDB01}" srcOrd="0" destOrd="0" presId="urn:microsoft.com/office/officeart/2005/8/layout/process1"/>
    <dgm:cxn modelId="{CF2A6DD0-84DA-42D5-90EF-4854B0634EFB}" type="presOf" srcId="{099BECC5-F84A-49B0-B7D9-051DB29D4B34}" destId="{96964354-1055-4944-BE80-6124998A471A}" srcOrd="1" destOrd="0" presId="urn:microsoft.com/office/officeart/2005/8/layout/process1"/>
    <dgm:cxn modelId="{F72B53F0-F9C7-4256-B334-9D5C73D48FC6}" type="presOf" srcId="{20F6B563-501E-4CFE-972A-F2331839B249}" destId="{0F6845AE-10C1-4F43-BDB6-5779E80B4650}" srcOrd="1" destOrd="0" presId="urn:microsoft.com/office/officeart/2005/8/layout/process1"/>
    <dgm:cxn modelId="{57C8B9FA-8C50-456C-80A5-80ACF335038A}" srcId="{89C93F88-7D73-4138-8818-7E407D9A7C1F}" destId="{0810C8EC-E303-428F-A242-C318B602E818}" srcOrd="1" destOrd="0" parTransId="{27B511F6-E80E-4259-852C-BB21F24113F4}" sibTransId="{099BECC5-F84A-49B0-B7D9-051DB29D4B34}"/>
    <dgm:cxn modelId="{AC6A698F-B903-4C3F-87A5-EC3ACD37BC71}" type="presParOf" srcId="{EF785214-9A04-400E-8F86-D510614870FC}" destId="{37C6901A-A30E-49FE-95F7-AC5FDD9F92E9}" srcOrd="0" destOrd="0" presId="urn:microsoft.com/office/officeart/2005/8/layout/process1"/>
    <dgm:cxn modelId="{0AD59400-5900-4A92-B88F-0443A81DE92A}" type="presParOf" srcId="{EF785214-9A04-400E-8F86-D510614870FC}" destId="{27491507-E70C-435C-81BE-162E6AE8406D}" srcOrd="1" destOrd="0" presId="urn:microsoft.com/office/officeart/2005/8/layout/process1"/>
    <dgm:cxn modelId="{29B587B6-20E9-4F12-9995-AD6613D58EAB}" type="presParOf" srcId="{27491507-E70C-435C-81BE-162E6AE8406D}" destId="{0F6845AE-10C1-4F43-BDB6-5779E80B4650}" srcOrd="0" destOrd="0" presId="urn:microsoft.com/office/officeart/2005/8/layout/process1"/>
    <dgm:cxn modelId="{61A57398-1193-4885-85A2-B32444413B82}" type="presParOf" srcId="{EF785214-9A04-400E-8F86-D510614870FC}" destId="{B4B418E6-0BDD-4E9D-A804-E4D0E6C325CD}" srcOrd="2" destOrd="0" presId="urn:microsoft.com/office/officeart/2005/8/layout/process1"/>
    <dgm:cxn modelId="{5F3DDED7-E889-4E22-B974-E4004771EC1D}" type="presParOf" srcId="{EF785214-9A04-400E-8F86-D510614870FC}" destId="{C2270238-836F-43F1-8BB4-59E89D4CD665}" srcOrd="3" destOrd="0" presId="urn:microsoft.com/office/officeart/2005/8/layout/process1"/>
    <dgm:cxn modelId="{3518E9CA-0F5B-40B7-9B26-FC62C561B4A0}" type="presParOf" srcId="{C2270238-836F-43F1-8BB4-59E89D4CD665}" destId="{96964354-1055-4944-BE80-6124998A471A}" srcOrd="0" destOrd="0" presId="urn:microsoft.com/office/officeart/2005/8/layout/process1"/>
    <dgm:cxn modelId="{F5D99C53-9A0C-4CAE-8CBF-DA6AD5330724}" type="presParOf" srcId="{EF785214-9A04-400E-8F86-D510614870FC}" destId="{E31A6BA3-E1C3-4DEB-AF60-7FBF821EA289}" srcOrd="4" destOrd="0" presId="urn:microsoft.com/office/officeart/2005/8/layout/process1"/>
    <dgm:cxn modelId="{3F0F9DC8-1F4D-459A-8084-712997E2AD8D}" type="presParOf" srcId="{EF785214-9A04-400E-8F86-D510614870FC}" destId="{00AC0A95-1920-40BA-8AAF-B1C70F6DDB01}" srcOrd="5" destOrd="0" presId="urn:microsoft.com/office/officeart/2005/8/layout/process1"/>
    <dgm:cxn modelId="{B5EC324C-72EC-4DBB-AF08-928850E06201}" type="presParOf" srcId="{00AC0A95-1920-40BA-8AAF-B1C70F6DDB01}" destId="{AD02D9B5-A633-44FA-8C4B-68A6E2CC9093}" srcOrd="0" destOrd="0" presId="urn:microsoft.com/office/officeart/2005/8/layout/process1"/>
    <dgm:cxn modelId="{98E4FBB4-4456-437B-8A21-D38B32B58D4C}" type="presParOf" srcId="{EF785214-9A04-400E-8F86-D510614870FC}" destId="{974F1A47-166B-4461-AFF0-796DA8F445E5}" srcOrd="6" destOrd="0" presId="urn:microsoft.com/office/officeart/2005/8/layout/process1"/>
    <dgm:cxn modelId="{724631BE-440D-42C4-873D-6811C7D0D91F}" type="presParOf" srcId="{EF785214-9A04-400E-8F86-D510614870FC}" destId="{5185DF79-34BA-4AB3-8D15-508EAB0AABFF}" srcOrd="7" destOrd="0" presId="urn:microsoft.com/office/officeart/2005/8/layout/process1"/>
    <dgm:cxn modelId="{EDF514EC-4DAF-4A36-BA14-D5D64D833C99}" type="presParOf" srcId="{5185DF79-34BA-4AB3-8D15-508EAB0AABFF}" destId="{02CC29EA-E481-437E-B644-CE4C2D5E1520}" srcOrd="0" destOrd="0" presId="urn:microsoft.com/office/officeart/2005/8/layout/process1"/>
    <dgm:cxn modelId="{2214162C-5219-40B5-A956-3E38647C568C}" type="presParOf" srcId="{EF785214-9A04-400E-8F86-D510614870FC}" destId="{4322CC9E-B4ED-42E1-AA8B-2C4561AE3BB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93F88-7D73-4138-8818-7E407D9A7C1F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0810C8EC-E303-428F-A242-C318B602E818}">
      <dgm:prSet phldrT="[Text]"/>
      <dgm:spPr/>
      <dgm:t>
        <a:bodyPr/>
        <a:lstStyle/>
        <a:p>
          <a:r>
            <a:rPr lang="en-US" altLang="zh-CN" dirty="0"/>
            <a:t>Raw-Data database</a:t>
          </a:r>
          <a:endParaRPr lang="zh-CN" altLang="en-US" dirty="0"/>
        </a:p>
      </dgm:t>
    </dgm:pt>
    <dgm:pt modelId="{27B511F6-E80E-4259-852C-BB21F24113F4}" type="par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099BECC5-F84A-49B0-B7D9-051DB29D4B34}" type="sib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F78AEBF6-E1DE-4D0C-91F5-4D3DEC6C2DF5}">
      <dgm:prSet phldrT="[Text]"/>
      <dgm:spPr/>
      <dgm:t>
        <a:bodyPr/>
        <a:lstStyle/>
        <a:p>
          <a:r>
            <a:rPr lang="en-US" altLang="zh-CN" dirty="0"/>
            <a:t>Processed-Data database</a:t>
          </a:r>
          <a:endParaRPr lang="zh-CN" altLang="en-US" dirty="0"/>
        </a:p>
      </dgm:t>
    </dgm:pt>
    <dgm:pt modelId="{C06CA4A6-47B6-4A5D-8CBE-A586026C0765}" type="par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7E222449-7E1D-4AC5-B855-09160AA104F9}" type="sib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E69594FC-6901-40A7-BA7F-6D160DD87CFD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altLang="zh-CN" dirty="0"/>
            <a:t>Map Database</a:t>
          </a:r>
          <a:endParaRPr lang="zh-CN" altLang="en-US" dirty="0"/>
        </a:p>
      </dgm:t>
    </dgm:pt>
    <dgm:pt modelId="{F7770FC1-AF02-4A8B-9827-42CCC10B4E84}" type="par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67E345F9-8641-41CF-9BC3-8201AE83B52C}" type="sib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473B4A8C-EF7E-4D85-A373-D472F92B945A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altLang="zh-CN" dirty="0"/>
            <a:t>Raw Data</a:t>
          </a:r>
          <a:endParaRPr lang="zh-CN" altLang="en-US" dirty="0"/>
        </a:p>
      </dgm:t>
    </dgm:pt>
    <dgm:pt modelId="{DA1713BE-D7D8-4865-B20C-3D9CBFA0828F}" type="par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20F6B563-501E-4CFE-972A-F2331839B249}" type="sib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86CB2094-E8F1-4819-B626-C510C6FAB305}">
      <dgm:prSet/>
      <dgm:spPr>
        <a:ln>
          <a:solidFill>
            <a:srgbClr val="CC00CC"/>
          </a:solidFill>
        </a:ln>
      </dgm:spPr>
      <dgm:t>
        <a:bodyPr/>
        <a:lstStyle/>
        <a:p>
          <a:r>
            <a:rPr lang="en-US" altLang="zh-CN" dirty="0"/>
            <a:t>User application</a:t>
          </a:r>
          <a:endParaRPr lang="zh-CN" altLang="en-US" dirty="0"/>
        </a:p>
      </dgm:t>
    </dgm:pt>
    <dgm:pt modelId="{291F3163-59A2-4029-8F39-17A6D8954FFD}" type="par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507675F7-D043-4A1F-A496-27B1AD05E5AC}" type="sib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EF785214-9A04-400E-8F86-D510614870FC}" type="pres">
      <dgm:prSet presAssocID="{89C93F88-7D73-4138-8818-7E407D9A7C1F}" presName="Name0" presStyleCnt="0">
        <dgm:presLayoutVars>
          <dgm:dir/>
          <dgm:resizeHandles val="exact"/>
        </dgm:presLayoutVars>
      </dgm:prSet>
      <dgm:spPr/>
    </dgm:pt>
    <dgm:pt modelId="{37C6901A-A30E-49FE-95F7-AC5FDD9F92E9}" type="pres">
      <dgm:prSet presAssocID="{473B4A8C-EF7E-4D85-A373-D472F92B945A}" presName="node" presStyleLbl="node1" presStyleIdx="0" presStyleCnt="5" custScaleX="93484" custLinFactNeighborX="-58098" custLinFactNeighborY="0">
        <dgm:presLayoutVars>
          <dgm:bulletEnabled val="1"/>
        </dgm:presLayoutVars>
      </dgm:prSet>
      <dgm:spPr/>
    </dgm:pt>
    <dgm:pt modelId="{27491507-E70C-435C-81BE-162E6AE8406D}" type="pres">
      <dgm:prSet presAssocID="{20F6B563-501E-4CFE-972A-F2331839B249}" presName="sibTrans" presStyleLbl="sibTrans2D1" presStyleIdx="0" presStyleCnt="4"/>
      <dgm:spPr/>
    </dgm:pt>
    <dgm:pt modelId="{0F6845AE-10C1-4F43-BDB6-5779E80B4650}" type="pres">
      <dgm:prSet presAssocID="{20F6B563-501E-4CFE-972A-F2331839B249}" presName="connectorText" presStyleLbl="sibTrans2D1" presStyleIdx="0" presStyleCnt="4"/>
      <dgm:spPr/>
    </dgm:pt>
    <dgm:pt modelId="{B4B418E6-0BDD-4E9D-A804-E4D0E6C325CD}" type="pres">
      <dgm:prSet presAssocID="{0810C8EC-E303-428F-A242-C318B602E818}" presName="node" presStyleLbl="node1" presStyleIdx="1" presStyleCnt="5" custLinFactNeighborX="-9470" custLinFactNeighborY="0">
        <dgm:presLayoutVars>
          <dgm:bulletEnabled val="1"/>
        </dgm:presLayoutVars>
      </dgm:prSet>
      <dgm:spPr/>
    </dgm:pt>
    <dgm:pt modelId="{C2270238-836F-43F1-8BB4-59E89D4CD665}" type="pres">
      <dgm:prSet presAssocID="{099BECC5-F84A-49B0-B7D9-051DB29D4B34}" presName="sibTrans" presStyleLbl="sibTrans2D1" presStyleIdx="1" presStyleCnt="4"/>
      <dgm:spPr/>
    </dgm:pt>
    <dgm:pt modelId="{96964354-1055-4944-BE80-6124998A471A}" type="pres">
      <dgm:prSet presAssocID="{099BECC5-F84A-49B0-B7D9-051DB29D4B34}" presName="connectorText" presStyleLbl="sibTrans2D1" presStyleIdx="1" presStyleCnt="4"/>
      <dgm:spPr/>
    </dgm:pt>
    <dgm:pt modelId="{E31A6BA3-E1C3-4DEB-AF60-7FBF821EA289}" type="pres">
      <dgm:prSet presAssocID="{F78AEBF6-E1DE-4D0C-91F5-4D3DEC6C2DF5}" presName="node" presStyleLbl="node1" presStyleIdx="2" presStyleCnt="5">
        <dgm:presLayoutVars>
          <dgm:bulletEnabled val="1"/>
        </dgm:presLayoutVars>
      </dgm:prSet>
      <dgm:spPr/>
    </dgm:pt>
    <dgm:pt modelId="{00AC0A95-1920-40BA-8AAF-B1C70F6DDB01}" type="pres">
      <dgm:prSet presAssocID="{7E222449-7E1D-4AC5-B855-09160AA104F9}" presName="sibTrans" presStyleLbl="sibTrans2D1" presStyleIdx="2" presStyleCnt="4"/>
      <dgm:spPr/>
    </dgm:pt>
    <dgm:pt modelId="{AD02D9B5-A633-44FA-8C4B-68A6E2CC9093}" type="pres">
      <dgm:prSet presAssocID="{7E222449-7E1D-4AC5-B855-09160AA104F9}" presName="connectorText" presStyleLbl="sibTrans2D1" presStyleIdx="2" presStyleCnt="4"/>
      <dgm:spPr/>
    </dgm:pt>
    <dgm:pt modelId="{974F1A47-166B-4461-AFF0-796DA8F445E5}" type="pres">
      <dgm:prSet presAssocID="{E69594FC-6901-40A7-BA7F-6D160DD87CFD}" presName="node" presStyleLbl="node1" presStyleIdx="3" presStyleCnt="5">
        <dgm:presLayoutVars>
          <dgm:bulletEnabled val="1"/>
        </dgm:presLayoutVars>
      </dgm:prSet>
      <dgm:spPr/>
    </dgm:pt>
    <dgm:pt modelId="{5185DF79-34BA-4AB3-8D15-508EAB0AABFF}" type="pres">
      <dgm:prSet presAssocID="{67E345F9-8641-41CF-9BC3-8201AE83B52C}" presName="sibTrans" presStyleLbl="sibTrans2D1" presStyleIdx="3" presStyleCnt="4"/>
      <dgm:spPr/>
    </dgm:pt>
    <dgm:pt modelId="{02CC29EA-E481-437E-B644-CE4C2D5E1520}" type="pres">
      <dgm:prSet presAssocID="{67E345F9-8641-41CF-9BC3-8201AE83B52C}" presName="connectorText" presStyleLbl="sibTrans2D1" presStyleIdx="3" presStyleCnt="4"/>
      <dgm:spPr/>
    </dgm:pt>
    <dgm:pt modelId="{4322CC9E-B4ED-42E1-AA8B-2C4561AE3BBF}" type="pres">
      <dgm:prSet presAssocID="{86CB2094-E8F1-4819-B626-C510C6FAB30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B5C627-8C18-47FB-98D6-62292ABC1417}" type="presOf" srcId="{099BECC5-F84A-49B0-B7D9-051DB29D4B34}" destId="{C2270238-836F-43F1-8BB4-59E89D4CD665}" srcOrd="0" destOrd="0" presId="urn:microsoft.com/office/officeart/2005/8/layout/process1"/>
    <dgm:cxn modelId="{8169712E-14A5-4A63-A5CA-11EFCA8EF4C8}" type="presOf" srcId="{67E345F9-8641-41CF-9BC3-8201AE83B52C}" destId="{02CC29EA-E481-437E-B644-CE4C2D5E1520}" srcOrd="1" destOrd="0" presId="urn:microsoft.com/office/officeart/2005/8/layout/process1"/>
    <dgm:cxn modelId="{9048E137-702F-45D7-B7E4-37D9283B4EDC}" type="presOf" srcId="{7E222449-7E1D-4AC5-B855-09160AA104F9}" destId="{AD02D9B5-A633-44FA-8C4B-68A6E2CC9093}" srcOrd="1" destOrd="0" presId="urn:microsoft.com/office/officeart/2005/8/layout/process1"/>
    <dgm:cxn modelId="{45F1AF38-A8C4-4F70-99FC-08A5C7BBAE02}" type="presOf" srcId="{89C93F88-7D73-4138-8818-7E407D9A7C1F}" destId="{EF785214-9A04-400E-8F86-D510614870FC}" srcOrd="0" destOrd="0" presId="urn:microsoft.com/office/officeart/2005/8/layout/process1"/>
    <dgm:cxn modelId="{A0400446-2D6B-4F4C-90CC-9275DCBDEE98}" srcId="{89C93F88-7D73-4138-8818-7E407D9A7C1F}" destId="{473B4A8C-EF7E-4D85-A373-D472F92B945A}" srcOrd="0" destOrd="0" parTransId="{DA1713BE-D7D8-4865-B20C-3D9CBFA0828F}" sibTransId="{20F6B563-501E-4CFE-972A-F2331839B249}"/>
    <dgm:cxn modelId="{F08E476A-7AC5-4798-B688-EAF18BCB263A}" type="presOf" srcId="{F78AEBF6-E1DE-4D0C-91F5-4D3DEC6C2DF5}" destId="{E31A6BA3-E1C3-4DEB-AF60-7FBF821EA289}" srcOrd="0" destOrd="0" presId="urn:microsoft.com/office/officeart/2005/8/layout/process1"/>
    <dgm:cxn modelId="{C6A67257-4F51-4795-96CA-83896414A561}" srcId="{89C93F88-7D73-4138-8818-7E407D9A7C1F}" destId="{E69594FC-6901-40A7-BA7F-6D160DD87CFD}" srcOrd="3" destOrd="0" parTransId="{F7770FC1-AF02-4A8B-9827-42CCC10B4E84}" sibTransId="{67E345F9-8641-41CF-9BC3-8201AE83B52C}"/>
    <dgm:cxn modelId="{6B98EE90-AE3E-492B-A554-A557B616865E}" type="presOf" srcId="{86CB2094-E8F1-4819-B626-C510C6FAB305}" destId="{4322CC9E-B4ED-42E1-AA8B-2C4561AE3BBF}" srcOrd="0" destOrd="0" presId="urn:microsoft.com/office/officeart/2005/8/layout/process1"/>
    <dgm:cxn modelId="{DF44979C-3CE2-41C8-8C97-D5A6E8DA3B9E}" srcId="{89C93F88-7D73-4138-8818-7E407D9A7C1F}" destId="{F78AEBF6-E1DE-4D0C-91F5-4D3DEC6C2DF5}" srcOrd="2" destOrd="0" parTransId="{C06CA4A6-47B6-4A5D-8CBE-A586026C0765}" sibTransId="{7E222449-7E1D-4AC5-B855-09160AA104F9}"/>
    <dgm:cxn modelId="{5CB4F3AF-0401-415C-AFF1-2F60BACC0B13}" type="presOf" srcId="{473B4A8C-EF7E-4D85-A373-D472F92B945A}" destId="{37C6901A-A30E-49FE-95F7-AC5FDD9F92E9}" srcOrd="0" destOrd="0" presId="urn:microsoft.com/office/officeart/2005/8/layout/process1"/>
    <dgm:cxn modelId="{D5EE2BBB-5DC4-468F-93AF-8D692606AAF7}" type="presOf" srcId="{20F6B563-501E-4CFE-972A-F2331839B249}" destId="{27491507-E70C-435C-81BE-162E6AE8406D}" srcOrd="0" destOrd="0" presId="urn:microsoft.com/office/officeart/2005/8/layout/process1"/>
    <dgm:cxn modelId="{2D48F9BE-1BFD-4687-B615-D7575091BD74}" type="presOf" srcId="{67E345F9-8641-41CF-9BC3-8201AE83B52C}" destId="{5185DF79-34BA-4AB3-8D15-508EAB0AABFF}" srcOrd="0" destOrd="0" presId="urn:microsoft.com/office/officeart/2005/8/layout/process1"/>
    <dgm:cxn modelId="{75244ABF-FAA2-42D4-A5E4-D93523612C90}" type="presOf" srcId="{E69594FC-6901-40A7-BA7F-6D160DD87CFD}" destId="{974F1A47-166B-4461-AFF0-796DA8F445E5}" srcOrd="0" destOrd="0" presId="urn:microsoft.com/office/officeart/2005/8/layout/process1"/>
    <dgm:cxn modelId="{7ECD74C6-5509-499F-9015-4FF61CEEFC0A}" type="presOf" srcId="{0810C8EC-E303-428F-A242-C318B602E818}" destId="{B4B418E6-0BDD-4E9D-A804-E4D0E6C325CD}" srcOrd="0" destOrd="0" presId="urn:microsoft.com/office/officeart/2005/8/layout/process1"/>
    <dgm:cxn modelId="{2DA2ECCD-6267-42D9-87EA-A7AC122EC4FE}" srcId="{89C93F88-7D73-4138-8818-7E407D9A7C1F}" destId="{86CB2094-E8F1-4819-B626-C510C6FAB305}" srcOrd="4" destOrd="0" parTransId="{291F3163-59A2-4029-8F39-17A6D8954FFD}" sibTransId="{507675F7-D043-4A1F-A496-27B1AD05E5AC}"/>
    <dgm:cxn modelId="{37D909CF-A745-43D6-90ED-E5B7DA2417C7}" type="presOf" srcId="{7E222449-7E1D-4AC5-B855-09160AA104F9}" destId="{00AC0A95-1920-40BA-8AAF-B1C70F6DDB01}" srcOrd="0" destOrd="0" presId="urn:microsoft.com/office/officeart/2005/8/layout/process1"/>
    <dgm:cxn modelId="{CF2A6DD0-84DA-42D5-90EF-4854B0634EFB}" type="presOf" srcId="{099BECC5-F84A-49B0-B7D9-051DB29D4B34}" destId="{96964354-1055-4944-BE80-6124998A471A}" srcOrd="1" destOrd="0" presId="urn:microsoft.com/office/officeart/2005/8/layout/process1"/>
    <dgm:cxn modelId="{F72B53F0-F9C7-4256-B334-9D5C73D48FC6}" type="presOf" srcId="{20F6B563-501E-4CFE-972A-F2331839B249}" destId="{0F6845AE-10C1-4F43-BDB6-5779E80B4650}" srcOrd="1" destOrd="0" presId="urn:microsoft.com/office/officeart/2005/8/layout/process1"/>
    <dgm:cxn modelId="{57C8B9FA-8C50-456C-80A5-80ACF335038A}" srcId="{89C93F88-7D73-4138-8818-7E407D9A7C1F}" destId="{0810C8EC-E303-428F-A242-C318B602E818}" srcOrd="1" destOrd="0" parTransId="{27B511F6-E80E-4259-852C-BB21F24113F4}" sibTransId="{099BECC5-F84A-49B0-B7D9-051DB29D4B34}"/>
    <dgm:cxn modelId="{AC6A698F-B903-4C3F-87A5-EC3ACD37BC71}" type="presParOf" srcId="{EF785214-9A04-400E-8F86-D510614870FC}" destId="{37C6901A-A30E-49FE-95F7-AC5FDD9F92E9}" srcOrd="0" destOrd="0" presId="urn:microsoft.com/office/officeart/2005/8/layout/process1"/>
    <dgm:cxn modelId="{0AD59400-5900-4A92-B88F-0443A81DE92A}" type="presParOf" srcId="{EF785214-9A04-400E-8F86-D510614870FC}" destId="{27491507-E70C-435C-81BE-162E6AE8406D}" srcOrd="1" destOrd="0" presId="urn:microsoft.com/office/officeart/2005/8/layout/process1"/>
    <dgm:cxn modelId="{29B587B6-20E9-4F12-9995-AD6613D58EAB}" type="presParOf" srcId="{27491507-E70C-435C-81BE-162E6AE8406D}" destId="{0F6845AE-10C1-4F43-BDB6-5779E80B4650}" srcOrd="0" destOrd="0" presId="urn:microsoft.com/office/officeart/2005/8/layout/process1"/>
    <dgm:cxn modelId="{61A57398-1193-4885-85A2-B32444413B82}" type="presParOf" srcId="{EF785214-9A04-400E-8F86-D510614870FC}" destId="{B4B418E6-0BDD-4E9D-A804-E4D0E6C325CD}" srcOrd="2" destOrd="0" presId="urn:microsoft.com/office/officeart/2005/8/layout/process1"/>
    <dgm:cxn modelId="{5F3DDED7-E889-4E22-B974-E4004771EC1D}" type="presParOf" srcId="{EF785214-9A04-400E-8F86-D510614870FC}" destId="{C2270238-836F-43F1-8BB4-59E89D4CD665}" srcOrd="3" destOrd="0" presId="urn:microsoft.com/office/officeart/2005/8/layout/process1"/>
    <dgm:cxn modelId="{3518E9CA-0F5B-40B7-9B26-FC62C561B4A0}" type="presParOf" srcId="{C2270238-836F-43F1-8BB4-59E89D4CD665}" destId="{96964354-1055-4944-BE80-6124998A471A}" srcOrd="0" destOrd="0" presId="urn:microsoft.com/office/officeart/2005/8/layout/process1"/>
    <dgm:cxn modelId="{F5D99C53-9A0C-4CAE-8CBF-DA6AD5330724}" type="presParOf" srcId="{EF785214-9A04-400E-8F86-D510614870FC}" destId="{E31A6BA3-E1C3-4DEB-AF60-7FBF821EA289}" srcOrd="4" destOrd="0" presId="urn:microsoft.com/office/officeart/2005/8/layout/process1"/>
    <dgm:cxn modelId="{3F0F9DC8-1F4D-459A-8084-712997E2AD8D}" type="presParOf" srcId="{EF785214-9A04-400E-8F86-D510614870FC}" destId="{00AC0A95-1920-40BA-8AAF-B1C70F6DDB01}" srcOrd="5" destOrd="0" presId="urn:microsoft.com/office/officeart/2005/8/layout/process1"/>
    <dgm:cxn modelId="{B5EC324C-72EC-4DBB-AF08-928850E06201}" type="presParOf" srcId="{00AC0A95-1920-40BA-8AAF-B1C70F6DDB01}" destId="{AD02D9B5-A633-44FA-8C4B-68A6E2CC9093}" srcOrd="0" destOrd="0" presId="urn:microsoft.com/office/officeart/2005/8/layout/process1"/>
    <dgm:cxn modelId="{98E4FBB4-4456-437B-8A21-D38B32B58D4C}" type="presParOf" srcId="{EF785214-9A04-400E-8F86-D510614870FC}" destId="{974F1A47-166B-4461-AFF0-796DA8F445E5}" srcOrd="6" destOrd="0" presId="urn:microsoft.com/office/officeart/2005/8/layout/process1"/>
    <dgm:cxn modelId="{724631BE-440D-42C4-873D-6811C7D0D91F}" type="presParOf" srcId="{EF785214-9A04-400E-8F86-D510614870FC}" destId="{5185DF79-34BA-4AB3-8D15-508EAB0AABFF}" srcOrd="7" destOrd="0" presId="urn:microsoft.com/office/officeart/2005/8/layout/process1"/>
    <dgm:cxn modelId="{EDF514EC-4DAF-4A36-BA14-D5D64D833C99}" type="presParOf" srcId="{5185DF79-34BA-4AB3-8D15-508EAB0AABFF}" destId="{02CC29EA-E481-437E-B644-CE4C2D5E1520}" srcOrd="0" destOrd="0" presId="urn:microsoft.com/office/officeart/2005/8/layout/process1"/>
    <dgm:cxn modelId="{2214162C-5219-40B5-A956-3E38647C568C}" type="presParOf" srcId="{EF785214-9A04-400E-8F86-D510614870FC}" destId="{4322CC9E-B4ED-42E1-AA8B-2C4561AE3BB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C93F88-7D73-4138-8818-7E407D9A7C1F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0810C8EC-E303-428F-A242-C318B602E818}">
      <dgm:prSet phldrT="[Text]"/>
      <dgm:spPr/>
      <dgm:t>
        <a:bodyPr/>
        <a:lstStyle/>
        <a:p>
          <a:r>
            <a:rPr lang="en-US" altLang="zh-CN" dirty="0"/>
            <a:t>Raw-Data database</a:t>
          </a:r>
          <a:endParaRPr lang="zh-CN" altLang="en-US" dirty="0"/>
        </a:p>
      </dgm:t>
    </dgm:pt>
    <dgm:pt modelId="{27B511F6-E80E-4259-852C-BB21F24113F4}" type="par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099BECC5-F84A-49B0-B7D9-051DB29D4B34}" type="sib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F78AEBF6-E1DE-4D0C-91F5-4D3DEC6C2DF5}">
      <dgm:prSet phldrT="[Text]"/>
      <dgm:spPr/>
      <dgm:t>
        <a:bodyPr/>
        <a:lstStyle/>
        <a:p>
          <a:r>
            <a:rPr lang="en-US" altLang="zh-CN" dirty="0"/>
            <a:t>Processed-Data database</a:t>
          </a:r>
          <a:endParaRPr lang="zh-CN" altLang="en-US" dirty="0"/>
        </a:p>
      </dgm:t>
    </dgm:pt>
    <dgm:pt modelId="{C06CA4A6-47B6-4A5D-8CBE-A586026C0765}" type="par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7E222449-7E1D-4AC5-B855-09160AA104F9}" type="sib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E69594FC-6901-40A7-BA7F-6D160DD87CFD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altLang="zh-CN" dirty="0"/>
            <a:t>Map Database</a:t>
          </a:r>
          <a:endParaRPr lang="zh-CN" altLang="en-US" dirty="0"/>
        </a:p>
      </dgm:t>
    </dgm:pt>
    <dgm:pt modelId="{F7770FC1-AF02-4A8B-9827-42CCC10B4E84}" type="par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67E345F9-8641-41CF-9BC3-8201AE83B52C}" type="sib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473B4A8C-EF7E-4D85-A373-D472F92B945A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altLang="zh-CN" dirty="0"/>
            <a:t>Raw Data</a:t>
          </a:r>
          <a:endParaRPr lang="zh-CN" altLang="en-US" dirty="0"/>
        </a:p>
      </dgm:t>
    </dgm:pt>
    <dgm:pt modelId="{DA1713BE-D7D8-4865-B20C-3D9CBFA0828F}" type="par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20F6B563-501E-4CFE-972A-F2331839B249}" type="sib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86CB2094-E8F1-4819-B626-C510C6FAB305}">
      <dgm:prSet/>
      <dgm:spPr>
        <a:ln>
          <a:solidFill>
            <a:srgbClr val="CC00CC"/>
          </a:solidFill>
        </a:ln>
      </dgm:spPr>
      <dgm:t>
        <a:bodyPr/>
        <a:lstStyle/>
        <a:p>
          <a:r>
            <a:rPr lang="en-US" altLang="zh-CN" dirty="0"/>
            <a:t>Public User</a:t>
          </a:r>
          <a:endParaRPr lang="zh-CN" altLang="en-US" dirty="0"/>
        </a:p>
      </dgm:t>
    </dgm:pt>
    <dgm:pt modelId="{291F3163-59A2-4029-8F39-17A6D8954FFD}" type="par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507675F7-D043-4A1F-A496-27B1AD05E5AC}" type="sib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EF785214-9A04-400E-8F86-D510614870FC}" type="pres">
      <dgm:prSet presAssocID="{89C93F88-7D73-4138-8818-7E407D9A7C1F}" presName="Name0" presStyleCnt="0">
        <dgm:presLayoutVars>
          <dgm:dir/>
          <dgm:resizeHandles val="exact"/>
        </dgm:presLayoutVars>
      </dgm:prSet>
      <dgm:spPr/>
    </dgm:pt>
    <dgm:pt modelId="{37C6901A-A30E-49FE-95F7-AC5FDD9F92E9}" type="pres">
      <dgm:prSet presAssocID="{473B4A8C-EF7E-4D85-A373-D472F92B945A}" presName="node" presStyleLbl="node1" presStyleIdx="0" presStyleCnt="5" custScaleX="93484" custLinFactNeighborX="-58098" custLinFactNeighborY="0">
        <dgm:presLayoutVars>
          <dgm:bulletEnabled val="1"/>
        </dgm:presLayoutVars>
      </dgm:prSet>
      <dgm:spPr/>
    </dgm:pt>
    <dgm:pt modelId="{27491507-E70C-435C-81BE-162E6AE8406D}" type="pres">
      <dgm:prSet presAssocID="{20F6B563-501E-4CFE-972A-F2331839B249}" presName="sibTrans" presStyleLbl="sibTrans2D1" presStyleIdx="0" presStyleCnt="4"/>
      <dgm:spPr/>
    </dgm:pt>
    <dgm:pt modelId="{0F6845AE-10C1-4F43-BDB6-5779E80B4650}" type="pres">
      <dgm:prSet presAssocID="{20F6B563-501E-4CFE-972A-F2331839B249}" presName="connectorText" presStyleLbl="sibTrans2D1" presStyleIdx="0" presStyleCnt="4"/>
      <dgm:spPr/>
    </dgm:pt>
    <dgm:pt modelId="{B4B418E6-0BDD-4E9D-A804-E4D0E6C325CD}" type="pres">
      <dgm:prSet presAssocID="{0810C8EC-E303-428F-A242-C318B602E818}" presName="node" presStyleLbl="node1" presStyleIdx="1" presStyleCnt="5" custLinFactNeighborX="-9470" custLinFactNeighborY="0">
        <dgm:presLayoutVars>
          <dgm:bulletEnabled val="1"/>
        </dgm:presLayoutVars>
      </dgm:prSet>
      <dgm:spPr/>
    </dgm:pt>
    <dgm:pt modelId="{C2270238-836F-43F1-8BB4-59E89D4CD665}" type="pres">
      <dgm:prSet presAssocID="{099BECC5-F84A-49B0-B7D9-051DB29D4B34}" presName="sibTrans" presStyleLbl="sibTrans2D1" presStyleIdx="1" presStyleCnt="4"/>
      <dgm:spPr/>
    </dgm:pt>
    <dgm:pt modelId="{96964354-1055-4944-BE80-6124998A471A}" type="pres">
      <dgm:prSet presAssocID="{099BECC5-F84A-49B0-B7D9-051DB29D4B34}" presName="connectorText" presStyleLbl="sibTrans2D1" presStyleIdx="1" presStyleCnt="4"/>
      <dgm:spPr/>
    </dgm:pt>
    <dgm:pt modelId="{E31A6BA3-E1C3-4DEB-AF60-7FBF821EA289}" type="pres">
      <dgm:prSet presAssocID="{F78AEBF6-E1DE-4D0C-91F5-4D3DEC6C2DF5}" presName="node" presStyleLbl="node1" presStyleIdx="2" presStyleCnt="5">
        <dgm:presLayoutVars>
          <dgm:bulletEnabled val="1"/>
        </dgm:presLayoutVars>
      </dgm:prSet>
      <dgm:spPr/>
    </dgm:pt>
    <dgm:pt modelId="{00AC0A95-1920-40BA-8AAF-B1C70F6DDB01}" type="pres">
      <dgm:prSet presAssocID="{7E222449-7E1D-4AC5-B855-09160AA104F9}" presName="sibTrans" presStyleLbl="sibTrans2D1" presStyleIdx="2" presStyleCnt="4"/>
      <dgm:spPr/>
    </dgm:pt>
    <dgm:pt modelId="{AD02D9B5-A633-44FA-8C4B-68A6E2CC9093}" type="pres">
      <dgm:prSet presAssocID="{7E222449-7E1D-4AC5-B855-09160AA104F9}" presName="connectorText" presStyleLbl="sibTrans2D1" presStyleIdx="2" presStyleCnt="4"/>
      <dgm:spPr/>
    </dgm:pt>
    <dgm:pt modelId="{974F1A47-166B-4461-AFF0-796DA8F445E5}" type="pres">
      <dgm:prSet presAssocID="{E69594FC-6901-40A7-BA7F-6D160DD87CFD}" presName="node" presStyleLbl="node1" presStyleIdx="3" presStyleCnt="5">
        <dgm:presLayoutVars>
          <dgm:bulletEnabled val="1"/>
        </dgm:presLayoutVars>
      </dgm:prSet>
      <dgm:spPr/>
    </dgm:pt>
    <dgm:pt modelId="{5185DF79-34BA-4AB3-8D15-508EAB0AABFF}" type="pres">
      <dgm:prSet presAssocID="{67E345F9-8641-41CF-9BC3-8201AE83B52C}" presName="sibTrans" presStyleLbl="sibTrans2D1" presStyleIdx="3" presStyleCnt="4"/>
      <dgm:spPr/>
    </dgm:pt>
    <dgm:pt modelId="{02CC29EA-E481-437E-B644-CE4C2D5E1520}" type="pres">
      <dgm:prSet presAssocID="{67E345F9-8641-41CF-9BC3-8201AE83B52C}" presName="connectorText" presStyleLbl="sibTrans2D1" presStyleIdx="3" presStyleCnt="4"/>
      <dgm:spPr/>
    </dgm:pt>
    <dgm:pt modelId="{4322CC9E-B4ED-42E1-AA8B-2C4561AE3BBF}" type="pres">
      <dgm:prSet presAssocID="{86CB2094-E8F1-4819-B626-C510C6FAB30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B5C627-8C18-47FB-98D6-62292ABC1417}" type="presOf" srcId="{099BECC5-F84A-49B0-B7D9-051DB29D4B34}" destId="{C2270238-836F-43F1-8BB4-59E89D4CD665}" srcOrd="0" destOrd="0" presId="urn:microsoft.com/office/officeart/2005/8/layout/process1"/>
    <dgm:cxn modelId="{8169712E-14A5-4A63-A5CA-11EFCA8EF4C8}" type="presOf" srcId="{67E345F9-8641-41CF-9BC3-8201AE83B52C}" destId="{02CC29EA-E481-437E-B644-CE4C2D5E1520}" srcOrd="1" destOrd="0" presId="urn:microsoft.com/office/officeart/2005/8/layout/process1"/>
    <dgm:cxn modelId="{9048E137-702F-45D7-B7E4-37D9283B4EDC}" type="presOf" srcId="{7E222449-7E1D-4AC5-B855-09160AA104F9}" destId="{AD02D9B5-A633-44FA-8C4B-68A6E2CC9093}" srcOrd="1" destOrd="0" presId="urn:microsoft.com/office/officeart/2005/8/layout/process1"/>
    <dgm:cxn modelId="{45F1AF38-A8C4-4F70-99FC-08A5C7BBAE02}" type="presOf" srcId="{89C93F88-7D73-4138-8818-7E407D9A7C1F}" destId="{EF785214-9A04-400E-8F86-D510614870FC}" srcOrd="0" destOrd="0" presId="urn:microsoft.com/office/officeart/2005/8/layout/process1"/>
    <dgm:cxn modelId="{A0400446-2D6B-4F4C-90CC-9275DCBDEE98}" srcId="{89C93F88-7D73-4138-8818-7E407D9A7C1F}" destId="{473B4A8C-EF7E-4D85-A373-D472F92B945A}" srcOrd="0" destOrd="0" parTransId="{DA1713BE-D7D8-4865-B20C-3D9CBFA0828F}" sibTransId="{20F6B563-501E-4CFE-972A-F2331839B249}"/>
    <dgm:cxn modelId="{F08E476A-7AC5-4798-B688-EAF18BCB263A}" type="presOf" srcId="{F78AEBF6-E1DE-4D0C-91F5-4D3DEC6C2DF5}" destId="{E31A6BA3-E1C3-4DEB-AF60-7FBF821EA289}" srcOrd="0" destOrd="0" presId="urn:microsoft.com/office/officeart/2005/8/layout/process1"/>
    <dgm:cxn modelId="{C6A67257-4F51-4795-96CA-83896414A561}" srcId="{89C93F88-7D73-4138-8818-7E407D9A7C1F}" destId="{E69594FC-6901-40A7-BA7F-6D160DD87CFD}" srcOrd="3" destOrd="0" parTransId="{F7770FC1-AF02-4A8B-9827-42CCC10B4E84}" sibTransId="{67E345F9-8641-41CF-9BC3-8201AE83B52C}"/>
    <dgm:cxn modelId="{6B98EE90-AE3E-492B-A554-A557B616865E}" type="presOf" srcId="{86CB2094-E8F1-4819-B626-C510C6FAB305}" destId="{4322CC9E-B4ED-42E1-AA8B-2C4561AE3BBF}" srcOrd="0" destOrd="0" presId="urn:microsoft.com/office/officeart/2005/8/layout/process1"/>
    <dgm:cxn modelId="{DF44979C-3CE2-41C8-8C97-D5A6E8DA3B9E}" srcId="{89C93F88-7D73-4138-8818-7E407D9A7C1F}" destId="{F78AEBF6-E1DE-4D0C-91F5-4D3DEC6C2DF5}" srcOrd="2" destOrd="0" parTransId="{C06CA4A6-47B6-4A5D-8CBE-A586026C0765}" sibTransId="{7E222449-7E1D-4AC5-B855-09160AA104F9}"/>
    <dgm:cxn modelId="{5CB4F3AF-0401-415C-AFF1-2F60BACC0B13}" type="presOf" srcId="{473B4A8C-EF7E-4D85-A373-D472F92B945A}" destId="{37C6901A-A30E-49FE-95F7-AC5FDD9F92E9}" srcOrd="0" destOrd="0" presId="urn:microsoft.com/office/officeart/2005/8/layout/process1"/>
    <dgm:cxn modelId="{D5EE2BBB-5DC4-468F-93AF-8D692606AAF7}" type="presOf" srcId="{20F6B563-501E-4CFE-972A-F2331839B249}" destId="{27491507-E70C-435C-81BE-162E6AE8406D}" srcOrd="0" destOrd="0" presId="urn:microsoft.com/office/officeart/2005/8/layout/process1"/>
    <dgm:cxn modelId="{2D48F9BE-1BFD-4687-B615-D7575091BD74}" type="presOf" srcId="{67E345F9-8641-41CF-9BC3-8201AE83B52C}" destId="{5185DF79-34BA-4AB3-8D15-508EAB0AABFF}" srcOrd="0" destOrd="0" presId="urn:microsoft.com/office/officeart/2005/8/layout/process1"/>
    <dgm:cxn modelId="{75244ABF-FAA2-42D4-A5E4-D93523612C90}" type="presOf" srcId="{E69594FC-6901-40A7-BA7F-6D160DD87CFD}" destId="{974F1A47-166B-4461-AFF0-796DA8F445E5}" srcOrd="0" destOrd="0" presId="urn:microsoft.com/office/officeart/2005/8/layout/process1"/>
    <dgm:cxn modelId="{7ECD74C6-5509-499F-9015-4FF61CEEFC0A}" type="presOf" srcId="{0810C8EC-E303-428F-A242-C318B602E818}" destId="{B4B418E6-0BDD-4E9D-A804-E4D0E6C325CD}" srcOrd="0" destOrd="0" presId="urn:microsoft.com/office/officeart/2005/8/layout/process1"/>
    <dgm:cxn modelId="{2DA2ECCD-6267-42D9-87EA-A7AC122EC4FE}" srcId="{89C93F88-7D73-4138-8818-7E407D9A7C1F}" destId="{86CB2094-E8F1-4819-B626-C510C6FAB305}" srcOrd="4" destOrd="0" parTransId="{291F3163-59A2-4029-8F39-17A6D8954FFD}" sibTransId="{507675F7-D043-4A1F-A496-27B1AD05E5AC}"/>
    <dgm:cxn modelId="{37D909CF-A745-43D6-90ED-E5B7DA2417C7}" type="presOf" srcId="{7E222449-7E1D-4AC5-B855-09160AA104F9}" destId="{00AC0A95-1920-40BA-8AAF-B1C70F6DDB01}" srcOrd="0" destOrd="0" presId="urn:microsoft.com/office/officeart/2005/8/layout/process1"/>
    <dgm:cxn modelId="{CF2A6DD0-84DA-42D5-90EF-4854B0634EFB}" type="presOf" srcId="{099BECC5-F84A-49B0-B7D9-051DB29D4B34}" destId="{96964354-1055-4944-BE80-6124998A471A}" srcOrd="1" destOrd="0" presId="urn:microsoft.com/office/officeart/2005/8/layout/process1"/>
    <dgm:cxn modelId="{F72B53F0-F9C7-4256-B334-9D5C73D48FC6}" type="presOf" srcId="{20F6B563-501E-4CFE-972A-F2331839B249}" destId="{0F6845AE-10C1-4F43-BDB6-5779E80B4650}" srcOrd="1" destOrd="0" presId="urn:microsoft.com/office/officeart/2005/8/layout/process1"/>
    <dgm:cxn modelId="{57C8B9FA-8C50-456C-80A5-80ACF335038A}" srcId="{89C93F88-7D73-4138-8818-7E407D9A7C1F}" destId="{0810C8EC-E303-428F-A242-C318B602E818}" srcOrd="1" destOrd="0" parTransId="{27B511F6-E80E-4259-852C-BB21F24113F4}" sibTransId="{099BECC5-F84A-49B0-B7D9-051DB29D4B34}"/>
    <dgm:cxn modelId="{AC6A698F-B903-4C3F-87A5-EC3ACD37BC71}" type="presParOf" srcId="{EF785214-9A04-400E-8F86-D510614870FC}" destId="{37C6901A-A30E-49FE-95F7-AC5FDD9F92E9}" srcOrd="0" destOrd="0" presId="urn:microsoft.com/office/officeart/2005/8/layout/process1"/>
    <dgm:cxn modelId="{0AD59400-5900-4A92-B88F-0443A81DE92A}" type="presParOf" srcId="{EF785214-9A04-400E-8F86-D510614870FC}" destId="{27491507-E70C-435C-81BE-162E6AE8406D}" srcOrd="1" destOrd="0" presId="urn:microsoft.com/office/officeart/2005/8/layout/process1"/>
    <dgm:cxn modelId="{29B587B6-20E9-4F12-9995-AD6613D58EAB}" type="presParOf" srcId="{27491507-E70C-435C-81BE-162E6AE8406D}" destId="{0F6845AE-10C1-4F43-BDB6-5779E80B4650}" srcOrd="0" destOrd="0" presId="urn:microsoft.com/office/officeart/2005/8/layout/process1"/>
    <dgm:cxn modelId="{61A57398-1193-4885-85A2-B32444413B82}" type="presParOf" srcId="{EF785214-9A04-400E-8F86-D510614870FC}" destId="{B4B418E6-0BDD-4E9D-A804-E4D0E6C325CD}" srcOrd="2" destOrd="0" presId="urn:microsoft.com/office/officeart/2005/8/layout/process1"/>
    <dgm:cxn modelId="{5F3DDED7-E889-4E22-B974-E4004771EC1D}" type="presParOf" srcId="{EF785214-9A04-400E-8F86-D510614870FC}" destId="{C2270238-836F-43F1-8BB4-59E89D4CD665}" srcOrd="3" destOrd="0" presId="urn:microsoft.com/office/officeart/2005/8/layout/process1"/>
    <dgm:cxn modelId="{3518E9CA-0F5B-40B7-9B26-FC62C561B4A0}" type="presParOf" srcId="{C2270238-836F-43F1-8BB4-59E89D4CD665}" destId="{96964354-1055-4944-BE80-6124998A471A}" srcOrd="0" destOrd="0" presId="urn:microsoft.com/office/officeart/2005/8/layout/process1"/>
    <dgm:cxn modelId="{F5D99C53-9A0C-4CAE-8CBF-DA6AD5330724}" type="presParOf" srcId="{EF785214-9A04-400E-8F86-D510614870FC}" destId="{E31A6BA3-E1C3-4DEB-AF60-7FBF821EA289}" srcOrd="4" destOrd="0" presId="urn:microsoft.com/office/officeart/2005/8/layout/process1"/>
    <dgm:cxn modelId="{3F0F9DC8-1F4D-459A-8084-712997E2AD8D}" type="presParOf" srcId="{EF785214-9A04-400E-8F86-D510614870FC}" destId="{00AC0A95-1920-40BA-8AAF-B1C70F6DDB01}" srcOrd="5" destOrd="0" presId="urn:microsoft.com/office/officeart/2005/8/layout/process1"/>
    <dgm:cxn modelId="{B5EC324C-72EC-4DBB-AF08-928850E06201}" type="presParOf" srcId="{00AC0A95-1920-40BA-8AAF-B1C70F6DDB01}" destId="{AD02D9B5-A633-44FA-8C4B-68A6E2CC9093}" srcOrd="0" destOrd="0" presId="urn:microsoft.com/office/officeart/2005/8/layout/process1"/>
    <dgm:cxn modelId="{98E4FBB4-4456-437B-8A21-D38B32B58D4C}" type="presParOf" srcId="{EF785214-9A04-400E-8F86-D510614870FC}" destId="{974F1A47-166B-4461-AFF0-796DA8F445E5}" srcOrd="6" destOrd="0" presId="urn:microsoft.com/office/officeart/2005/8/layout/process1"/>
    <dgm:cxn modelId="{724631BE-440D-42C4-873D-6811C7D0D91F}" type="presParOf" srcId="{EF785214-9A04-400E-8F86-D510614870FC}" destId="{5185DF79-34BA-4AB3-8D15-508EAB0AABFF}" srcOrd="7" destOrd="0" presId="urn:microsoft.com/office/officeart/2005/8/layout/process1"/>
    <dgm:cxn modelId="{EDF514EC-4DAF-4A36-BA14-D5D64D833C99}" type="presParOf" srcId="{5185DF79-34BA-4AB3-8D15-508EAB0AABFF}" destId="{02CC29EA-E481-437E-B644-CE4C2D5E1520}" srcOrd="0" destOrd="0" presId="urn:microsoft.com/office/officeart/2005/8/layout/process1"/>
    <dgm:cxn modelId="{2214162C-5219-40B5-A956-3E38647C568C}" type="presParOf" srcId="{EF785214-9A04-400E-8F86-D510614870FC}" destId="{4322CC9E-B4ED-42E1-AA8B-2C4561AE3BB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C93F88-7D73-4138-8818-7E407D9A7C1F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0810C8EC-E303-428F-A242-C318B602E818}">
      <dgm:prSet phldrT="[Text]"/>
      <dgm:spPr/>
      <dgm:t>
        <a:bodyPr/>
        <a:lstStyle/>
        <a:p>
          <a:r>
            <a:rPr lang="en-US" altLang="zh-CN" dirty="0"/>
            <a:t>Raw-Data database</a:t>
          </a:r>
          <a:endParaRPr lang="zh-CN" altLang="en-US" dirty="0"/>
        </a:p>
      </dgm:t>
    </dgm:pt>
    <dgm:pt modelId="{27B511F6-E80E-4259-852C-BB21F24113F4}" type="par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099BECC5-F84A-49B0-B7D9-051DB29D4B34}" type="sib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F78AEBF6-E1DE-4D0C-91F5-4D3DEC6C2DF5}">
      <dgm:prSet phldrT="[Text]"/>
      <dgm:spPr/>
      <dgm:t>
        <a:bodyPr/>
        <a:lstStyle/>
        <a:p>
          <a:r>
            <a:rPr lang="en-US" altLang="zh-CN" dirty="0"/>
            <a:t>Processed-Data database</a:t>
          </a:r>
          <a:endParaRPr lang="zh-CN" altLang="en-US" dirty="0"/>
        </a:p>
      </dgm:t>
    </dgm:pt>
    <dgm:pt modelId="{C06CA4A6-47B6-4A5D-8CBE-A586026C0765}" type="par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7E222449-7E1D-4AC5-B855-09160AA104F9}" type="sib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E69594FC-6901-40A7-BA7F-6D160DD87CFD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altLang="zh-CN" dirty="0"/>
            <a:t>Map Database</a:t>
          </a:r>
          <a:endParaRPr lang="zh-CN" altLang="en-US" dirty="0"/>
        </a:p>
      </dgm:t>
    </dgm:pt>
    <dgm:pt modelId="{F7770FC1-AF02-4A8B-9827-42CCC10B4E84}" type="par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67E345F9-8641-41CF-9BC3-8201AE83B52C}" type="sib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473B4A8C-EF7E-4D85-A373-D472F92B945A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altLang="zh-CN" dirty="0"/>
            <a:t>Raw Data</a:t>
          </a:r>
          <a:endParaRPr lang="zh-CN" altLang="en-US" dirty="0"/>
        </a:p>
      </dgm:t>
    </dgm:pt>
    <dgm:pt modelId="{DA1713BE-D7D8-4865-B20C-3D9CBFA0828F}" type="par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20F6B563-501E-4CFE-972A-F2331839B249}" type="sib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86CB2094-E8F1-4819-B626-C510C6FAB305}">
      <dgm:prSet/>
      <dgm:spPr/>
      <dgm:t>
        <a:bodyPr/>
        <a:lstStyle/>
        <a:p>
          <a:r>
            <a:rPr lang="en-US" altLang="zh-CN" dirty="0"/>
            <a:t>Client Application</a:t>
          </a:r>
          <a:endParaRPr lang="zh-CN" altLang="en-US" dirty="0"/>
        </a:p>
      </dgm:t>
    </dgm:pt>
    <dgm:pt modelId="{291F3163-59A2-4029-8F39-17A6D8954FFD}" type="par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507675F7-D043-4A1F-A496-27B1AD05E5AC}" type="sib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EF785214-9A04-400E-8F86-D510614870FC}" type="pres">
      <dgm:prSet presAssocID="{89C93F88-7D73-4138-8818-7E407D9A7C1F}" presName="Name0" presStyleCnt="0">
        <dgm:presLayoutVars>
          <dgm:dir/>
          <dgm:resizeHandles val="exact"/>
        </dgm:presLayoutVars>
      </dgm:prSet>
      <dgm:spPr/>
    </dgm:pt>
    <dgm:pt modelId="{37C6901A-A30E-49FE-95F7-AC5FDD9F92E9}" type="pres">
      <dgm:prSet presAssocID="{473B4A8C-EF7E-4D85-A373-D472F92B945A}" presName="node" presStyleLbl="node1" presStyleIdx="0" presStyleCnt="5" custScaleX="93484" custLinFactNeighborX="-58098" custLinFactNeighborY="0">
        <dgm:presLayoutVars>
          <dgm:bulletEnabled val="1"/>
        </dgm:presLayoutVars>
      </dgm:prSet>
      <dgm:spPr/>
    </dgm:pt>
    <dgm:pt modelId="{27491507-E70C-435C-81BE-162E6AE8406D}" type="pres">
      <dgm:prSet presAssocID="{20F6B563-501E-4CFE-972A-F2331839B249}" presName="sibTrans" presStyleLbl="sibTrans2D1" presStyleIdx="0" presStyleCnt="4"/>
      <dgm:spPr/>
    </dgm:pt>
    <dgm:pt modelId="{0F6845AE-10C1-4F43-BDB6-5779E80B4650}" type="pres">
      <dgm:prSet presAssocID="{20F6B563-501E-4CFE-972A-F2331839B249}" presName="connectorText" presStyleLbl="sibTrans2D1" presStyleIdx="0" presStyleCnt="4"/>
      <dgm:spPr/>
    </dgm:pt>
    <dgm:pt modelId="{B4B418E6-0BDD-4E9D-A804-E4D0E6C325CD}" type="pres">
      <dgm:prSet presAssocID="{0810C8EC-E303-428F-A242-C318B602E818}" presName="node" presStyleLbl="node1" presStyleIdx="1" presStyleCnt="5" custLinFactNeighborX="-9470" custLinFactNeighborY="0">
        <dgm:presLayoutVars>
          <dgm:bulletEnabled val="1"/>
        </dgm:presLayoutVars>
      </dgm:prSet>
      <dgm:spPr/>
    </dgm:pt>
    <dgm:pt modelId="{C2270238-836F-43F1-8BB4-59E89D4CD665}" type="pres">
      <dgm:prSet presAssocID="{099BECC5-F84A-49B0-B7D9-051DB29D4B34}" presName="sibTrans" presStyleLbl="sibTrans2D1" presStyleIdx="1" presStyleCnt="4"/>
      <dgm:spPr/>
    </dgm:pt>
    <dgm:pt modelId="{96964354-1055-4944-BE80-6124998A471A}" type="pres">
      <dgm:prSet presAssocID="{099BECC5-F84A-49B0-B7D9-051DB29D4B34}" presName="connectorText" presStyleLbl="sibTrans2D1" presStyleIdx="1" presStyleCnt="4"/>
      <dgm:spPr/>
    </dgm:pt>
    <dgm:pt modelId="{E31A6BA3-E1C3-4DEB-AF60-7FBF821EA289}" type="pres">
      <dgm:prSet presAssocID="{F78AEBF6-E1DE-4D0C-91F5-4D3DEC6C2DF5}" presName="node" presStyleLbl="node1" presStyleIdx="2" presStyleCnt="5">
        <dgm:presLayoutVars>
          <dgm:bulletEnabled val="1"/>
        </dgm:presLayoutVars>
      </dgm:prSet>
      <dgm:spPr/>
    </dgm:pt>
    <dgm:pt modelId="{00AC0A95-1920-40BA-8AAF-B1C70F6DDB01}" type="pres">
      <dgm:prSet presAssocID="{7E222449-7E1D-4AC5-B855-09160AA104F9}" presName="sibTrans" presStyleLbl="sibTrans2D1" presStyleIdx="2" presStyleCnt="4"/>
      <dgm:spPr/>
    </dgm:pt>
    <dgm:pt modelId="{AD02D9B5-A633-44FA-8C4B-68A6E2CC9093}" type="pres">
      <dgm:prSet presAssocID="{7E222449-7E1D-4AC5-B855-09160AA104F9}" presName="connectorText" presStyleLbl="sibTrans2D1" presStyleIdx="2" presStyleCnt="4"/>
      <dgm:spPr/>
    </dgm:pt>
    <dgm:pt modelId="{974F1A47-166B-4461-AFF0-796DA8F445E5}" type="pres">
      <dgm:prSet presAssocID="{E69594FC-6901-40A7-BA7F-6D160DD87CFD}" presName="node" presStyleLbl="node1" presStyleIdx="3" presStyleCnt="5">
        <dgm:presLayoutVars>
          <dgm:bulletEnabled val="1"/>
        </dgm:presLayoutVars>
      </dgm:prSet>
      <dgm:spPr/>
    </dgm:pt>
    <dgm:pt modelId="{5185DF79-34BA-4AB3-8D15-508EAB0AABFF}" type="pres">
      <dgm:prSet presAssocID="{67E345F9-8641-41CF-9BC3-8201AE83B52C}" presName="sibTrans" presStyleLbl="sibTrans2D1" presStyleIdx="3" presStyleCnt="4"/>
      <dgm:spPr/>
    </dgm:pt>
    <dgm:pt modelId="{02CC29EA-E481-437E-B644-CE4C2D5E1520}" type="pres">
      <dgm:prSet presAssocID="{67E345F9-8641-41CF-9BC3-8201AE83B52C}" presName="connectorText" presStyleLbl="sibTrans2D1" presStyleIdx="3" presStyleCnt="4"/>
      <dgm:spPr/>
    </dgm:pt>
    <dgm:pt modelId="{4322CC9E-B4ED-42E1-AA8B-2C4561AE3BBF}" type="pres">
      <dgm:prSet presAssocID="{86CB2094-E8F1-4819-B626-C510C6FAB30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B5C627-8C18-47FB-98D6-62292ABC1417}" type="presOf" srcId="{099BECC5-F84A-49B0-B7D9-051DB29D4B34}" destId="{C2270238-836F-43F1-8BB4-59E89D4CD665}" srcOrd="0" destOrd="0" presId="urn:microsoft.com/office/officeart/2005/8/layout/process1"/>
    <dgm:cxn modelId="{8169712E-14A5-4A63-A5CA-11EFCA8EF4C8}" type="presOf" srcId="{67E345F9-8641-41CF-9BC3-8201AE83B52C}" destId="{02CC29EA-E481-437E-B644-CE4C2D5E1520}" srcOrd="1" destOrd="0" presId="urn:microsoft.com/office/officeart/2005/8/layout/process1"/>
    <dgm:cxn modelId="{9048E137-702F-45D7-B7E4-37D9283B4EDC}" type="presOf" srcId="{7E222449-7E1D-4AC5-B855-09160AA104F9}" destId="{AD02D9B5-A633-44FA-8C4B-68A6E2CC9093}" srcOrd="1" destOrd="0" presId="urn:microsoft.com/office/officeart/2005/8/layout/process1"/>
    <dgm:cxn modelId="{45F1AF38-A8C4-4F70-99FC-08A5C7BBAE02}" type="presOf" srcId="{89C93F88-7D73-4138-8818-7E407D9A7C1F}" destId="{EF785214-9A04-400E-8F86-D510614870FC}" srcOrd="0" destOrd="0" presId="urn:microsoft.com/office/officeart/2005/8/layout/process1"/>
    <dgm:cxn modelId="{A0400446-2D6B-4F4C-90CC-9275DCBDEE98}" srcId="{89C93F88-7D73-4138-8818-7E407D9A7C1F}" destId="{473B4A8C-EF7E-4D85-A373-D472F92B945A}" srcOrd="0" destOrd="0" parTransId="{DA1713BE-D7D8-4865-B20C-3D9CBFA0828F}" sibTransId="{20F6B563-501E-4CFE-972A-F2331839B249}"/>
    <dgm:cxn modelId="{F08E476A-7AC5-4798-B688-EAF18BCB263A}" type="presOf" srcId="{F78AEBF6-E1DE-4D0C-91F5-4D3DEC6C2DF5}" destId="{E31A6BA3-E1C3-4DEB-AF60-7FBF821EA289}" srcOrd="0" destOrd="0" presId="urn:microsoft.com/office/officeart/2005/8/layout/process1"/>
    <dgm:cxn modelId="{C6A67257-4F51-4795-96CA-83896414A561}" srcId="{89C93F88-7D73-4138-8818-7E407D9A7C1F}" destId="{E69594FC-6901-40A7-BA7F-6D160DD87CFD}" srcOrd="3" destOrd="0" parTransId="{F7770FC1-AF02-4A8B-9827-42CCC10B4E84}" sibTransId="{67E345F9-8641-41CF-9BC3-8201AE83B52C}"/>
    <dgm:cxn modelId="{6B98EE90-AE3E-492B-A554-A557B616865E}" type="presOf" srcId="{86CB2094-E8F1-4819-B626-C510C6FAB305}" destId="{4322CC9E-B4ED-42E1-AA8B-2C4561AE3BBF}" srcOrd="0" destOrd="0" presId="urn:microsoft.com/office/officeart/2005/8/layout/process1"/>
    <dgm:cxn modelId="{DF44979C-3CE2-41C8-8C97-D5A6E8DA3B9E}" srcId="{89C93F88-7D73-4138-8818-7E407D9A7C1F}" destId="{F78AEBF6-E1DE-4D0C-91F5-4D3DEC6C2DF5}" srcOrd="2" destOrd="0" parTransId="{C06CA4A6-47B6-4A5D-8CBE-A586026C0765}" sibTransId="{7E222449-7E1D-4AC5-B855-09160AA104F9}"/>
    <dgm:cxn modelId="{5CB4F3AF-0401-415C-AFF1-2F60BACC0B13}" type="presOf" srcId="{473B4A8C-EF7E-4D85-A373-D472F92B945A}" destId="{37C6901A-A30E-49FE-95F7-AC5FDD9F92E9}" srcOrd="0" destOrd="0" presId="urn:microsoft.com/office/officeart/2005/8/layout/process1"/>
    <dgm:cxn modelId="{D5EE2BBB-5DC4-468F-93AF-8D692606AAF7}" type="presOf" srcId="{20F6B563-501E-4CFE-972A-F2331839B249}" destId="{27491507-E70C-435C-81BE-162E6AE8406D}" srcOrd="0" destOrd="0" presId="urn:microsoft.com/office/officeart/2005/8/layout/process1"/>
    <dgm:cxn modelId="{2D48F9BE-1BFD-4687-B615-D7575091BD74}" type="presOf" srcId="{67E345F9-8641-41CF-9BC3-8201AE83B52C}" destId="{5185DF79-34BA-4AB3-8D15-508EAB0AABFF}" srcOrd="0" destOrd="0" presId="urn:microsoft.com/office/officeart/2005/8/layout/process1"/>
    <dgm:cxn modelId="{75244ABF-FAA2-42D4-A5E4-D93523612C90}" type="presOf" srcId="{E69594FC-6901-40A7-BA7F-6D160DD87CFD}" destId="{974F1A47-166B-4461-AFF0-796DA8F445E5}" srcOrd="0" destOrd="0" presId="urn:microsoft.com/office/officeart/2005/8/layout/process1"/>
    <dgm:cxn modelId="{7ECD74C6-5509-499F-9015-4FF61CEEFC0A}" type="presOf" srcId="{0810C8EC-E303-428F-A242-C318B602E818}" destId="{B4B418E6-0BDD-4E9D-A804-E4D0E6C325CD}" srcOrd="0" destOrd="0" presId="urn:microsoft.com/office/officeart/2005/8/layout/process1"/>
    <dgm:cxn modelId="{2DA2ECCD-6267-42D9-87EA-A7AC122EC4FE}" srcId="{89C93F88-7D73-4138-8818-7E407D9A7C1F}" destId="{86CB2094-E8F1-4819-B626-C510C6FAB305}" srcOrd="4" destOrd="0" parTransId="{291F3163-59A2-4029-8F39-17A6D8954FFD}" sibTransId="{507675F7-D043-4A1F-A496-27B1AD05E5AC}"/>
    <dgm:cxn modelId="{37D909CF-A745-43D6-90ED-E5B7DA2417C7}" type="presOf" srcId="{7E222449-7E1D-4AC5-B855-09160AA104F9}" destId="{00AC0A95-1920-40BA-8AAF-B1C70F6DDB01}" srcOrd="0" destOrd="0" presId="urn:microsoft.com/office/officeart/2005/8/layout/process1"/>
    <dgm:cxn modelId="{CF2A6DD0-84DA-42D5-90EF-4854B0634EFB}" type="presOf" srcId="{099BECC5-F84A-49B0-B7D9-051DB29D4B34}" destId="{96964354-1055-4944-BE80-6124998A471A}" srcOrd="1" destOrd="0" presId="urn:microsoft.com/office/officeart/2005/8/layout/process1"/>
    <dgm:cxn modelId="{F72B53F0-F9C7-4256-B334-9D5C73D48FC6}" type="presOf" srcId="{20F6B563-501E-4CFE-972A-F2331839B249}" destId="{0F6845AE-10C1-4F43-BDB6-5779E80B4650}" srcOrd="1" destOrd="0" presId="urn:microsoft.com/office/officeart/2005/8/layout/process1"/>
    <dgm:cxn modelId="{57C8B9FA-8C50-456C-80A5-80ACF335038A}" srcId="{89C93F88-7D73-4138-8818-7E407D9A7C1F}" destId="{0810C8EC-E303-428F-A242-C318B602E818}" srcOrd="1" destOrd="0" parTransId="{27B511F6-E80E-4259-852C-BB21F24113F4}" sibTransId="{099BECC5-F84A-49B0-B7D9-051DB29D4B34}"/>
    <dgm:cxn modelId="{AC6A698F-B903-4C3F-87A5-EC3ACD37BC71}" type="presParOf" srcId="{EF785214-9A04-400E-8F86-D510614870FC}" destId="{37C6901A-A30E-49FE-95F7-AC5FDD9F92E9}" srcOrd="0" destOrd="0" presId="urn:microsoft.com/office/officeart/2005/8/layout/process1"/>
    <dgm:cxn modelId="{0AD59400-5900-4A92-B88F-0443A81DE92A}" type="presParOf" srcId="{EF785214-9A04-400E-8F86-D510614870FC}" destId="{27491507-E70C-435C-81BE-162E6AE8406D}" srcOrd="1" destOrd="0" presId="urn:microsoft.com/office/officeart/2005/8/layout/process1"/>
    <dgm:cxn modelId="{29B587B6-20E9-4F12-9995-AD6613D58EAB}" type="presParOf" srcId="{27491507-E70C-435C-81BE-162E6AE8406D}" destId="{0F6845AE-10C1-4F43-BDB6-5779E80B4650}" srcOrd="0" destOrd="0" presId="urn:microsoft.com/office/officeart/2005/8/layout/process1"/>
    <dgm:cxn modelId="{61A57398-1193-4885-85A2-B32444413B82}" type="presParOf" srcId="{EF785214-9A04-400E-8F86-D510614870FC}" destId="{B4B418E6-0BDD-4E9D-A804-E4D0E6C325CD}" srcOrd="2" destOrd="0" presId="urn:microsoft.com/office/officeart/2005/8/layout/process1"/>
    <dgm:cxn modelId="{5F3DDED7-E889-4E22-B974-E4004771EC1D}" type="presParOf" srcId="{EF785214-9A04-400E-8F86-D510614870FC}" destId="{C2270238-836F-43F1-8BB4-59E89D4CD665}" srcOrd="3" destOrd="0" presId="urn:microsoft.com/office/officeart/2005/8/layout/process1"/>
    <dgm:cxn modelId="{3518E9CA-0F5B-40B7-9B26-FC62C561B4A0}" type="presParOf" srcId="{C2270238-836F-43F1-8BB4-59E89D4CD665}" destId="{96964354-1055-4944-BE80-6124998A471A}" srcOrd="0" destOrd="0" presId="urn:microsoft.com/office/officeart/2005/8/layout/process1"/>
    <dgm:cxn modelId="{F5D99C53-9A0C-4CAE-8CBF-DA6AD5330724}" type="presParOf" srcId="{EF785214-9A04-400E-8F86-D510614870FC}" destId="{E31A6BA3-E1C3-4DEB-AF60-7FBF821EA289}" srcOrd="4" destOrd="0" presId="urn:microsoft.com/office/officeart/2005/8/layout/process1"/>
    <dgm:cxn modelId="{3F0F9DC8-1F4D-459A-8084-712997E2AD8D}" type="presParOf" srcId="{EF785214-9A04-400E-8F86-D510614870FC}" destId="{00AC0A95-1920-40BA-8AAF-B1C70F6DDB01}" srcOrd="5" destOrd="0" presId="urn:microsoft.com/office/officeart/2005/8/layout/process1"/>
    <dgm:cxn modelId="{B5EC324C-72EC-4DBB-AF08-928850E06201}" type="presParOf" srcId="{00AC0A95-1920-40BA-8AAF-B1C70F6DDB01}" destId="{AD02D9B5-A633-44FA-8C4B-68A6E2CC9093}" srcOrd="0" destOrd="0" presId="urn:microsoft.com/office/officeart/2005/8/layout/process1"/>
    <dgm:cxn modelId="{98E4FBB4-4456-437B-8A21-D38B32B58D4C}" type="presParOf" srcId="{EF785214-9A04-400E-8F86-D510614870FC}" destId="{974F1A47-166B-4461-AFF0-796DA8F445E5}" srcOrd="6" destOrd="0" presId="urn:microsoft.com/office/officeart/2005/8/layout/process1"/>
    <dgm:cxn modelId="{724631BE-440D-42C4-873D-6811C7D0D91F}" type="presParOf" srcId="{EF785214-9A04-400E-8F86-D510614870FC}" destId="{5185DF79-34BA-4AB3-8D15-508EAB0AABFF}" srcOrd="7" destOrd="0" presId="urn:microsoft.com/office/officeart/2005/8/layout/process1"/>
    <dgm:cxn modelId="{EDF514EC-4DAF-4A36-BA14-D5D64D833C99}" type="presParOf" srcId="{5185DF79-34BA-4AB3-8D15-508EAB0AABFF}" destId="{02CC29EA-E481-437E-B644-CE4C2D5E1520}" srcOrd="0" destOrd="0" presId="urn:microsoft.com/office/officeart/2005/8/layout/process1"/>
    <dgm:cxn modelId="{2214162C-5219-40B5-A956-3E38647C568C}" type="presParOf" srcId="{EF785214-9A04-400E-8F86-D510614870FC}" destId="{4322CC9E-B4ED-42E1-AA8B-2C4561AE3BB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85A255-4FF3-49C0-B81A-3D89AF8B47A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23C218-A4FA-4FB7-99DE-F0BD09DE324D}">
      <dgm:prSet phldrT="[Text]"/>
      <dgm:spPr/>
      <dgm:t>
        <a:bodyPr/>
        <a:lstStyle/>
        <a:p>
          <a:r>
            <a:rPr lang="en-US" altLang="zh-CN" dirty="0"/>
            <a:t>.bag files</a:t>
          </a:r>
        </a:p>
        <a:p>
          <a:r>
            <a:rPr lang="en-US" altLang="zh-CN" dirty="0"/>
            <a:t>.mat files </a:t>
          </a:r>
          <a:endParaRPr lang="zh-CN" altLang="en-US" dirty="0"/>
        </a:p>
      </dgm:t>
    </dgm:pt>
    <dgm:pt modelId="{0A9A550D-E63B-4C40-9410-BE8B4773863A}" type="parTrans" cxnId="{9ABBE48B-78EB-41CE-9243-E571D77C894E}">
      <dgm:prSet/>
      <dgm:spPr/>
      <dgm:t>
        <a:bodyPr/>
        <a:lstStyle/>
        <a:p>
          <a:endParaRPr lang="zh-CN" altLang="en-US"/>
        </a:p>
      </dgm:t>
    </dgm:pt>
    <dgm:pt modelId="{93356079-422F-427B-99C5-B83C6EE5DE30}" type="sibTrans" cxnId="{9ABBE48B-78EB-41CE-9243-E571D77C894E}">
      <dgm:prSet/>
      <dgm:spPr/>
      <dgm:t>
        <a:bodyPr/>
        <a:lstStyle/>
        <a:p>
          <a:endParaRPr lang="zh-CN" altLang="en-US"/>
        </a:p>
      </dgm:t>
    </dgm:pt>
    <dgm:pt modelId="{73060CFE-04AB-4DC8-B9F2-0D6DBE0693E1}">
      <dgm:prSet phldrT="[Text]" custT="1"/>
      <dgm:spPr/>
      <dgm:t>
        <a:bodyPr/>
        <a:lstStyle/>
        <a:p>
          <a:r>
            <a:rPr lang="en-US" altLang="zh-CN" sz="1600" dirty="0"/>
            <a:t>Python script to parse .bag files</a:t>
          </a:r>
          <a:endParaRPr lang="zh-CN" altLang="en-US" sz="1600" dirty="0"/>
        </a:p>
      </dgm:t>
    </dgm:pt>
    <dgm:pt modelId="{19353BCC-7CBC-43ED-8716-BC84B208AD68}" type="parTrans" cxnId="{047B7841-7163-4B10-AF70-21DFFEBE9456}">
      <dgm:prSet/>
      <dgm:spPr/>
      <dgm:t>
        <a:bodyPr/>
        <a:lstStyle/>
        <a:p>
          <a:endParaRPr lang="zh-CN" altLang="en-US"/>
        </a:p>
      </dgm:t>
    </dgm:pt>
    <dgm:pt modelId="{3E3FEE96-C44C-4F63-ADB6-A2546E4A032B}" type="sibTrans" cxnId="{047B7841-7163-4B10-AF70-21DFFEBE9456}">
      <dgm:prSet/>
      <dgm:spPr/>
      <dgm:t>
        <a:bodyPr/>
        <a:lstStyle/>
        <a:p>
          <a:endParaRPr lang="zh-CN" altLang="en-US"/>
        </a:p>
      </dgm:t>
    </dgm:pt>
    <dgm:pt modelId="{1ADE1870-7381-48B4-BBF8-B396C9F40241}">
      <dgm:prSet phldrT="[Text]"/>
      <dgm:spPr/>
      <dgm:t>
        <a:bodyPr/>
        <a:lstStyle/>
        <a:p>
          <a:r>
            <a:rPr lang="en-US" altLang="zh-CN" dirty="0"/>
            <a:t>.csv .txt </a:t>
          </a:r>
        </a:p>
        <a:p>
          <a:r>
            <a:rPr lang="en-US" altLang="zh-CN" dirty="0"/>
            <a:t>.jpg files</a:t>
          </a:r>
          <a:endParaRPr lang="zh-CN" altLang="en-US" dirty="0"/>
        </a:p>
      </dgm:t>
    </dgm:pt>
    <dgm:pt modelId="{74E5F104-138E-444E-AEBC-9340E115C597}" type="parTrans" cxnId="{B3188F85-A2C6-4EBF-8E2E-C03B706FAC17}">
      <dgm:prSet/>
      <dgm:spPr/>
      <dgm:t>
        <a:bodyPr/>
        <a:lstStyle/>
        <a:p>
          <a:endParaRPr lang="zh-CN" altLang="en-US"/>
        </a:p>
      </dgm:t>
    </dgm:pt>
    <dgm:pt modelId="{34E1839B-9AE9-4A1E-BD5A-A8C62AED7839}" type="sibTrans" cxnId="{B3188F85-A2C6-4EBF-8E2E-C03B706FAC17}">
      <dgm:prSet/>
      <dgm:spPr/>
      <dgm:t>
        <a:bodyPr/>
        <a:lstStyle/>
        <a:p>
          <a:endParaRPr lang="zh-CN" altLang="en-US"/>
        </a:p>
      </dgm:t>
    </dgm:pt>
    <dgm:pt modelId="{DDB663BC-79B0-473A-835B-0AC65FEC9F1C}">
      <dgm:prSet phldrT="[Text]"/>
      <dgm:spPr/>
      <dgm:t>
        <a:bodyPr/>
        <a:lstStyle/>
        <a:p>
          <a:r>
            <a:rPr lang="en-US" altLang="zh-CN" dirty="0"/>
            <a:t>Database </a:t>
          </a:r>
          <a:endParaRPr lang="zh-CN" altLang="en-US" dirty="0"/>
        </a:p>
      </dgm:t>
    </dgm:pt>
    <dgm:pt modelId="{02EE8DB4-17DC-4E58-A358-E9D43F8AE4EF}" type="parTrans" cxnId="{DF666CBA-5F8A-4B3E-8918-75D93370EF8D}">
      <dgm:prSet/>
      <dgm:spPr/>
      <dgm:t>
        <a:bodyPr/>
        <a:lstStyle/>
        <a:p>
          <a:endParaRPr lang="zh-CN" altLang="en-US"/>
        </a:p>
      </dgm:t>
    </dgm:pt>
    <dgm:pt modelId="{73885DD2-F145-4D2D-90EE-AA317099EF15}" type="sibTrans" cxnId="{DF666CBA-5F8A-4B3E-8918-75D93370EF8D}">
      <dgm:prSet/>
      <dgm:spPr/>
      <dgm:t>
        <a:bodyPr/>
        <a:lstStyle/>
        <a:p>
          <a:endParaRPr lang="zh-CN" altLang="en-US"/>
        </a:p>
      </dgm:t>
    </dgm:pt>
    <dgm:pt modelId="{9E669F01-DED4-4A2A-B015-05AE5A66331B}">
      <dgm:prSet phldrT="[Text]" custT="1"/>
      <dgm:spPr/>
      <dgm:t>
        <a:bodyPr/>
        <a:lstStyle/>
        <a:p>
          <a:r>
            <a:rPr lang="en-US" altLang="zh-CN" sz="1400" dirty="0"/>
            <a:t>Setup database using .</a:t>
          </a:r>
          <a:r>
            <a:rPr lang="en-US" altLang="zh-CN" sz="1400" dirty="0" err="1"/>
            <a:t>sql</a:t>
          </a:r>
          <a:r>
            <a:rPr lang="en-US" altLang="zh-CN" sz="1400" dirty="0"/>
            <a:t> file</a:t>
          </a:r>
          <a:endParaRPr lang="zh-CN" altLang="en-US" sz="1400" dirty="0"/>
        </a:p>
      </dgm:t>
    </dgm:pt>
    <dgm:pt modelId="{3D7E410B-3EC4-4002-BC24-46B1EF0C4B8A}" type="parTrans" cxnId="{87AA2DC8-5632-4FD7-87C9-2DB0C413195E}">
      <dgm:prSet/>
      <dgm:spPr/>
      <dgm:t>
        <a:bodyPr/>
        <a:lstStyle/>
        <a:p>
          <a:endParaRPr lang="zh-CN" altLang="en-US"/>
        </a:p>
      </dgm:t>
    </dgm:pt>
    <dgm:pt modelId="{AB427D68-3D9A-4A59-B11A-0B7194D9F01D}" type="sibTrans" cxnId="{87AA2DC8-5632-4FD7-87C9-2DB0C413195E}">
      <dgm:prSet/>
      <dgm:spPr/>
      <dgm:t>
        <a:bodyPr/>
        <a:lstStyle/>
        <a:p>
          <a:endParaRPr lang="zh-CN" altLang="en-US"/>
        </a:p>
      </dgm:t>
    </dgm:pt>
    <dgm:pt modelId="{AF2264A0-FA33-4ECF-A814-91447EB4480D}">
      <dgm:prSet phldrT="[Text]" custT="1"/>
      <dgm:spPr/>
      <dgm:t>
        <a:bodyPr/>
        <a:lstStyle/>
        <a:p>
          <a:r>
            <a:rPr lang="en-US" altLang="zh-CN" sz="1400" dirty="0"/>
            <a:t>Outputting .csv .txt files is optional</a:t>
          </a:r>
          <a:endParaRPr lang="zh-CN" altLang="en-US" sz="1400" dirty="0"/>
        </a:p>
      </dgm:t>
    </dgm:pt>
    <dgm:pt modelId="{63AC929F-0EEB-41D1-B88D-08FD5C047977}" type="parTrans" cxnId="{10323C58-4B80-42E5-BD53-B4A6A437246B}">
      <dgm:prSet/>
      <dgm:spPr/>
      <dgm:t>
        <a:bodyPr/>
        <a:lstStyle/>
        <a:p>
          <a:endParaRPr lang="zh-CN" altLang="en-US"/>
        </a:p>
      </dgm:t>
    </dgm:pt>
    <dgm:pt modelId="{4E2BD82D-BACD-481D-95F2-C1B49F9AE302}" type="sibTrans" cxnId="{10323C58-4B80-42E5-BD53-B4A6A437246B}">
      <dgm:prSet/>
      <dgm:spPr/>
      <dgm:t>
        <a:bodyPr/>
        <a:lstStyle/>
        <a:p>
          <a:endParaRPr lang="zh-CN" altLang="en-US"/>
        </a:p>
      </dgm:t>
    </dgm:pt>
    <dgm:pt modelId="{FEFBA84B-1965-4101-BBB8-F36C7F22FC90}" type="pres">
      <dgm:prSet presAssocID="{6E85A255-4FF3-49C0-B81A-3D89AF8B47A8}" presName="rootnode" presStyleCnt="0">
        <dgm:presLayoutVars>
          <dgm:chMax/>
          <dgm:chPref/>
          <dgm:dir/>
          <dgm:animLvl val="lvl"/>
        </dgm:presLayoutVars>
      </dgm:prSet>
      <dgm:spPr/>
    </dgm:pt>
    <dgm:pt modelId="{914C8F7C-0D4D-4205-AA88-1B83C9585D89}" type="pres">
      <dgm:prSet presAssocID="{1123C218-A4FA-4FB7-99DE-F0BD09DE324D}" presName="composite" presStyleCnt="0"/>
      <dgm:spPr/>
    </dgm:pt>
    <dgm:pt modelId="{BDF211A2-D7FC-4A1B-9BE9-7D4A0AE0B3C3}" type="pres">
      <dgm:prSet presAssocID="{1123C218-A4FA-4FB7-99DE-F0BD09DE324D}" presName="bentUpArrow1" presStyleLbl="alignImgPlace1" presStyleIdx="0" presStyleCnt="2"/>
      <dgm:spPr/>
    </dgm:pt>
    <dgm:pt modelId="{A8A40408-7F35-4245-89DD-0E813CCBCF9C}" type="pres">
      <dgm:prSet presAssocID="{1123C218-A4FA-4FB7-99DE-F0BD09DE324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A43480F6-B49A-428D-AB44-3A671A9F0172}" type="pres">
      <dgm:prSet presAssocID="{1123C218-A4FA-4FB7-99DE-F0BD09DE324D}" presName="ChildText" presStyleLbl="revTx" presStyleIdx="0" presStyleCnt="3" custScaleX="161817" custLinFactNeighborX="46277" custLinFactNeighborY="850">
        <dgm:presLayoutVars>
          <dgm:chMax val="0"/>
          <dgm:chPref val="0"/>
          <dgm:bulletEnabled val="1"/>
        </dgm:presLayoutVars>
      </dgm:prSet>
      <dgm:spPr/>
    </dgm:pt>
    <dgm:pt modelId="{D894FFEA-8828-42E6-BB3E-7C5C10389B44}" type="pres">
      <dgm:prSet presAssocID="{93356079-422F-427B-99C5-B83C6EE5DE30}" presName="sibTrans" presStyleCnt="0"/>
      <dgm:spPr/>
    </dgm:pt>
    <dgm:pt modelId="{3618CB46-698A-40F8-A4C8-65879B99600B}" type="pres">
      <dgm:prSet presAssocID="{1ADE1870-7381-48B4-BBF8-B396C9F40241}" presName="composite" presStyleCnt="0"/>
      <dgm:spPr/>
    </dgm:pt>
    <dgm:pt modelId="{C0C73AD1-6F74-4C77-B0F7-422507CADAF0}" type="pres">
      <dgm:prSet presAssocID="{1ADE1870-7381-48B4-BBF8-B396C9F40241}" presName="bentUpArrow1" presStyleLbl="alignImgPlace1" presStyleIdx="1" presStyleCnt="2"/>
      <dgm:spPr/>
    </dgm:pt>
    <dgm:pt modelId="{5CDA114A-DB06-40A9-982A-E0E43E55CB2A}" type="pres">
      <dgm:prSet presAssocID="{1ADE1870-7381-48B4-BBF8-B396C9F4024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0C2499B-28F8-4B64-BEAB-5043C0A1D361}" type="pres">
      <dgm:prSet presAssocID="{1ADE1870-7381-48B4-BBF8-B396C9F40241}" presName="ChildText" presStyleLbl="revTx" presStyleIdx="1" presStyleCnt="3" custScaleX="214219" custLinFactNeighborX="58941" custLinFactNeighborY="-6048">
        <dgm:presLayoutVars>
          <dgm:chMax val="0"/>
          <dgm:chPref val="0"/>
          <dgm:bulletEnabled val="1"/>
        </dgm:presLayoutVars>
      </dgm:prSet>
      <dgm:spPr/>
    </dgm:pt>
    <dgm:pt modelId="{8DCAEB50-EF59-499C-A64E-8641B5155661}" type="pres">
      <dgm:prSet presAssocID="{34E1839B-9AE9-4A1E-BD5A-A8C62AED7839}" presName="sibTrans" presStyleCnt="0"/>
      <dgm:spPr/>
    </dgm:pt>
    <dgm:pt modelId="{DC79AAC3-2197-437F-9CB6-C5A767AB71AE}" type="pres">
      <dgm:prSet presAssocID="{DDB663BC-79B0-473A-835B-0AC65FEC9F1C}" presName="composite" presStyleCnt="0"/>
      <dgm:spPr/>
    </dgm:pt>
    <dgm:pt modelId="{F30714D0-DC61-4950-9948-CAA7E2CF0563}" type="pres">
      <dgm:prSet presAssocID="{DDB663BC-79B0-473A-835B-0AC65FEC9F1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F0DDBC6-90DA-4F00-BCCF-44DAF64FEBAE}" type="pres">
      <dgm:prSet presAssocID="{DDB663BC-79B0-473A-835B-0AC65FEC9F1C}" presName="FinalChildText" presStyleLbl="revTx" presStyleIdx="2" presStyleCnt="3" custScaleX="201615" custLinFactNeighborX="56319" custLinFactNeighborY="-2178">
        <dgm:presLayoutVars>
          <dgm:chMax val="0"/>
          <dgm:chPref val="0"/>
          <dgm:bulletEnabled val="1"/>
        </dgm:presLayoutVars>
      </dgm:prSet>
      <dgm:spPr/>
    </dgm:pt>
  </dgm:ptLst>
  <dgm:cxnLst>
    <dgm:cxn modelId="{5AD4F501-F8EC-47CA-B267-EB57D82C6A40}" type="presOf" srcId="{DDB663BC-79B0-473A-835B-0AC65FEC9F1C}" destId="{F30714D0-DC61-4950-9948-CAA7E2CF0563}" srcOrd="0" destOrd="0" presId="urn:microsoft.com/office/officeart/2005/8/layout/StepDownProcess"/>
    <dgm:cxn modelId="{047B7841-7163-4B10-AF70-21DFFEBE9456}" srcId="{1123C218-A4FA-4FB7-99DE-F0BD09DE324D}" destId="{73060CFE-04AB-4DC8-B9F2-0D6DBE0693E1}" srcOrd="0" destOrd="0" parTransId="{19353BCC-7CBC-43ED-8716-BC84B208AD68}" sibTransId="{3E3FEE96-C44C-4F63-ADB6-A2546E4A032B}"/>
    <dgm:cxn modelId="{DBCDF450-DC2E-4C7E-B8A2-46E06593E028}" type="presOf" srcId="{73060CFE-04AB-4DC8-B9F2-0D6DBE0693E1}" destId="{A43480F6-B49A-428D-AB44-3A671A9F0172}" srcOrd="0" destOrd="0" presId="urn:microsoft.com/office/officeart/2005/8/layout/StepDownProcess"/>
    <dgm:cxn modelId="{0F6D5C71-E91C-45F0-94F2-E1985B04F7DF}" type="presOf" srcId="{AF2264A0-FA33-4ECF-A814-91447EB4480D}" destId="{C0C2499B-28F8-4B64-BEAB-5043C0A1D361}" srcOrd="0" destOrd="0" presId="urn:microsoft.com/office/officeart/2005/8/layout/StepDownProcess"/>
    <dgm:cxn modelId="{10323C58-4B80-42E5-BD53-B4A6A437246B}" srcId="{1ADE1870-7381-48B4-BBF8-B396C9F40241}" destId="{AF2264A0-FA33-4ECF-A814-91447EB4480D}" srcOrd="0" destOrd="0" parTransId="{63AC929F-0EEB-41D1-B88D-08FD5C047977}" sibTransId="{4E2BD82D-BACD-481D-95F2-C1B49F9AE302}"/>
    <dgm:cxn modelId="{B3188F85-A2C6-4EBF-8E2E-C03B706FAC17}" srcId="{6E85A255-4FF3-49C0-B81A-3D89AF8B47A8}" destId="{1ADE1870-7381-48B4-BBF8-B396C9F40241}" srcOrd="1" destOrd="0" parTransId="{74E5F104-138E-444E-AEBC-9340E115C597}" sibTransId="{34E1839B-9AE9-4A1E-BD5A-A8C62AED7839}"/>
    <dgm:cxn modelId="{9ABBE48B-78EB-41CE-9243-E571D77C894E}" srcId="{6E85A255-4FF3-49C0-B81A-3D89AF8B47A8}" destId="{1123C218-A4FA-4FB7-99DE-F0BD09DE324D}" srcOrd="0" destOrd="0" parTransId="{0A9A550D-E63B-4C40-9410-BE8B4773863A}" sibTransId="{93356079-422F-427B-99C5-B83C6EE5DE30}"/>
    <dgm:cxn modelId="{29A3B29A-D365-4A22-B955-946E4D176A7E}" type="presOf" srcId="{6E85A255-4FF3-49C0-B81A-3D89AF8B47A8}" destId="{FEFBA84B-1965-4101-BBB8-F36C7F22FC90}" srcOrd="0" destOrd="0" presId="urn:microsoft.com/office/officeart/2005/8/layout/StepDownProcess"/>
    <dgm:cxn modelId="{ABF3F79C-B794-4622-8383-34914854F40E}" type="presOf" srcId="{1123C218-A4FA-4FB7-99DE-F0BD09DE324D}" destId="{A8A40408-7F35-4245-89DD-0E813CCBCF9C}" srcOrd="0" destOrd="0" presId="urn:microsoft.com/office/officeart/2005/8/layout/StepDownProcess"/>
    <dgm:cxn modelId="{DF666CBA-5F8A-4B3E-8918-75D93370EF8D}" srcId="{6E85A255-4FF3-49C0-B81A-3D89AF8B47A8}" destId="{DDB663BC-79B0-473A-835B-0AC65FEC9F1C}" srcOrd="2" destOrd="0" parTransId="{02EE8DB4-17DC-4E58-A358-E9D43F8AE4EF}" sibTransId="{73885DD2-F145-4D2D-90EE-AA317099EF15}"/>
    <dgm:cxn modelId="{ACFEA8BB-6791-4DD2-955A-2614190CE25F}" type="presOf" srcId="{1ADE1870-7381-48B4-BBF8-B396C9F40241}" destId="{5CDA114A-DB06-40A9-982A-E0E43E55CB2A}" srcOrd="0" destOrd="0" presId="urn:microsoft.com/office/officeart/2005/8/layout/StepDownProcess"/>
    <dgm:cxn modelId="{87AA2DC8-5632-4FD7-87C9-2DB0C413195E}" srcId="{DDB663BC-79B0-473A-835B-0AC65FEC9F1C}" destId="{9E669F01-DED4-4A2A-B015-05AE5A66331B}" srcOrd="0" destOrd="0" parTransId="{3D7E410B-3EC4-4002-BC24-46B1EF0C4B8A}" sibTransId="{AB427D68-3D9A-4A59-B11A-0B7194D9F01D}"/>
    <dgm:cxn modelId="{E7A0FDD4-DB43-4D7C-9E59-7B383E5A2AB3}" type="presOf" srcId="{9E669F01-DED4-4A2A-B015-05AE5A66331B}" destId="{3F0DDBC6-90DA-4F00-BCCF-44DAF64FEBAE}" srcOrd="0" destOrd="0" presId="urn:microsoft.com/office/officeart/2005/8/layout/StepDownProcess"/>
    <dgm:cxn modelId="{73134824-B196-4EBD-9EA6-1CF16E930D41}" type="presParOf" srcId="{FEFBA84B-1965-4101-BBB8-F36C7F22FC90}" destId="{914C8F7C-0D4D-4205-AA88-1B83C9585D89}" srcOrd="0" destOrd="0" presId="urn:microsoft.com/office/officeart/2005/8/layout/StepDownProcess"/>
    <dgm:cxn modelId="{EF05B5AC-8275-4A20-9CCE-A61F92EF5DC5}" type="presParOf" srcId="{914C8F7C-0D4D-4205-AA88-1B83C9585D89}" destId="{BDF211A2-D7FC-4A1B-9BE9-7D4A0AE0B3C3}" srcOrd="0" destOrd="0" presId="urn:microsoft.com/office/officeart/2005/8/layout/StepDownProcess"/>
    <dgm:cxn modelId="{222C25E6-3864-49FC-B2A7-03861699818A}" type="presParOf" srcId="{914C8F7C-0D4D-4205-AA88-1B83C9585D89}" destId="{A8A40408-7F35-4245-89DD-0E813CCBCF9C}" srcOrd="1" destOrd="0" presId="urn:microsoft.com/office/officeart/2005/8/layout/StepDownProcess"/>
    <dgm:cxn modelId="{B621D39E-AF75-4DD7-AC23-6E486843E426}" type="presParOf" srcId="{914C8F7C-0D4D-4205-AA88-1B83C9585D89}" destId="{A43480F6-B49A-428D-AB44-3A671A9F0172}" srcOrd="2" destOrd="0" presId="urn:microsoft.com/office/officeart/2005/8/layout/StepDownProcess"/>
    <dgm:cxn modelId="{961CEDFD-ABC4-44D8-8246-37023D08F989}" type="presParOf" srcId="{FEFBA84B-1965-4101-BBB8-F36C7F22FC90}" destId="{D894FFEA-8828-42E6-BB3E-7C5C10389B44}" srcOrd="1" destOrd="0" presId="urn:microsoft.com/office/officeart/2005/8/layout/StepDownProcess"/>
    <dgm:cxn modelId="{DBD1BF09-D56F-441B-A7F2-55BC2825BC7A}" type="presParOf" srcId="{FEFBA84B-1965-4101-BBB8-F36C7F22FC90}" destId="{3618CB46-698A-40F8-A4C8-65879B99600B}" srcOrd="2" destOrd="0" presId="urn:microsoft.com/office/officeart/2005/8/layout/StepDownProcess"/>
    <dgm:cxn modelId="{EEE75B3E-E4C0-48F6-9903-85D78A853DB9}" type="presParOf" srcId="{3618CB46-698A-40F8-A4C8-65879B99600B}" destId="{C0C73AD1-6F74-4C77-B0F7-422507CADAF0}" srcOrd="0" destOrd="0" presId="urn:microsoft.com/office/officeart/2005/8/layout/StepDownProcess"/>
    <dgm:cxn modelId="{BEE0AAB2-AA45-45AE-BEF0-703F7B2F0014}" type="presParOf" srcId="{3618CB46-698A-40F8-A4C8-65879B99600B}" destId="{5CDA114A-DB06-40A9-982A-E0E43E55CB2A}" srcOrd="1" destOrd="0" presId="urn:microsoft.com/office/officeart/2005/8/layout/StepDownProcess"/>
    <dgm:cxn modelId="{51EE49B2-2D7D-46D6-B2FC-2E7752B50C07}" type="presParOf" srcId="{3618CB46-698A-40F8-A4C8-65879B99600B}" destId="{C0C2499B-28F8-4B64-BEAB-5043C0A1D361}" srcOrd="2" destOrd="0" presId="urn:microsoft.com/office/officeart/2005/8/layout/StepDownProcess"/>
    <dgm:cxn modelId="{42A6814C-7813-465A-A900-088556D4AA93}" type="presParOf" srcId="{FEFBA84B-1965-4101-BBB8-F36C7F22FC90}" destId="{8DCAEB50-EF59-499C-A64E-8641B5155661}" srcOrd="3" destOrd="0" presId="urn:microsoft.com/office/officeart/2005/8/layout/StepDownProcess"/>
    <dgm:cxn modelId="{0A6E9B85-322F-4226-AE23-A8FE82013A3A}" type="presParOf" srcId="{FEFBA84B-1965-4101-BBB8-F36C7F22FC90}" destId="{DC79AAC3-2197-437F-9CB6-C5A767AB71AE}" srcOrd="4" destOrd="0" presId="urn:microsoft.com/office/officeart/2005/8/layout/StepDownProcess"/>
    <dgm:cxn modelId="{18433930-9263-4A92-8155-FAD9B99230AD}" type="presParOf" srcId="{DC79AAC3-2197-437F-9CB6-C5A767AB71AE}" destId="{F30714D0-DC61-4950-9948-CAA7E2CF0563}" srcOrd="0" destOrd="0" presId="urn:microsoft.com/office/officeart/2005/8/layout/StepDownProcess"/>
    <dgm:cxn modelId="{D4EAC63A-73B9-4C9C-86B5-1C7D1EE1B8A6}" type="presParOf" srcId="{DC79AAC3-2197-437F-9CB6-C5A767AB71AE}" destId="{3F0DDBC6-90DA-4F00-BCCF-44DAF64FEBA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C93F88-7D73-4138-8818-7E407D9A7C1F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0810C8EC-E303-428F-A242-C318B602E818}">
      <dgm:prSet phldrT="[Text]"/>
      <dgm:spPr/>
      <dgm:t>
        <a:bodyPr/>
        <a:lstStyle/>
        <a:p>
          <a:r>
            <a:rPr lang="en-US" altLang="zh-CN" dirty="0"/>
            <a:t>Raw-Data database</a:t>
          </a:r>
          <a:endParaRPr lang="zh-CN" altLang="en-US" dirty="0"/>
        </a:p>
      </dgm:t>
    </dgm:pt>
    <dgm:pt modelId="{27B511F6-E80E-4259-852C-BB21F24113F4}" type="par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099BECC5-F84A-49B0-B7D9-051DB29D4B34}" type="sib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F78AEBF6-E1DE-4D0C-91F5-4D3DEC6C2DF5}">
      <dgm:prSet phldrT="[Text]"/>
      <dgm:spPr/>
      <dgm:t>
        <a:bodyPr/>
        <a:lstStyle/>
        <a:p>
          <a:r>
            <a:rPr lang="en-US" altLang="zh-CN" dirty="0"/>
            <a:t>Processed-Data database</a:t>
          </a:r>
          <a:endParaRPr lang="zh-CN" altLang="en-US" dirty="0"/>
        </a:p>
      </dgm:t>
    </dgm:pt>
    <dgm:pt modelId="{C06CA4A6-47B6-4A5D-8CBE-A586026C0765}" type="par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7E222449-7E1D-4AC5-B855-09160AA104F9}" type="sib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E69594FC-6901-40A7-BA7F-6D160DD87CFD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altLang="zh-CN" dirty="0"/>
            <a:t>Map Database</a:t>
          </a:r>
          <a:endParaRPr lang="zh-CN" altLang="en-US" dirty="0"/>
        </a:p>
      </dgm:t>
    </dgm:pt>
    <dgm:pt modelId="{F7770FC1-AF02-4A8B-9827-42CCC10B4E84}" type="par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67E345F9-8641-41CF-9BC3-8201AE83B52C}" type="sib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473B4A8C-EF7E-4D85-A373-D472F92B945A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altLang="zh-CN" dirty="0"/>
            <a:t>Raw Data</a:t>
          </a:r>
          <a:endParaRPr lang="zh-CN" altLang="en-US" dirty="0"/>
        </a:p>
      </dgm:t>
    </dgm:pt>
    <dgm:pt modelId="{DA1713BE-D7D8-4865-B20C-3D9CBFA0828F}" type="par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20F6B563-501E-4CFE-972A-F2331839B249}" type="sib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86CB2094-E8F1-4819-B626-C510C6FAB305}">
      <dgm:prSet/>
      <dgm:spPr/>
      <dgm:t>
        <a:bodyPr/>
        <a:lstStyle/>
        <a:p>
          <a:r>
            <a:rPr lang="en-US" altLang="zh-CN" dirty="0"/>
            <a:t>Client Application</a:t>
          </a:r>
          <a:endParaRPr lang="zh-CN" altLang="en-US" dirty="0"/>
        </a:p>
      </dgm:t>
    </dgm:pt>
    <dgm:pt modelId="{291F3163-59A2-4029-8F39-17A6D8954FFD}" type="par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507675F7-D043-4A1F-A496-27B1AD05E5AC}" type="sib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EF785214-9A04-400E-8F86-D510614870FC}" type="pres">
      <dgm:prSet presAssocID="{89C93F88-7D73-4138-8818-7E407D9A7C1F}" presName="Name0" presStyleCnt="0">
        <dgm:presLayoutVars>
          <dgm:dir/>
          <dgm:resizeHandles val="exact"/>
        </dgm:presLayoutVars>
      </dgm:prSet>
      <dgm:spPr/>
    </dgm:pt>
    <dgm:pt modelId="{37C6901A-A30E-49FE-95F7-AC5FDD9F92E9}" type="pres">
      <dgm:prSet presAssocID="{473B4A8C-EF7E-4D85-A373-D472F92B945A}" presName="node" presStyleLbl="node1" presStyleIdx="0" presStyleCnt="5" custScaleX="93484" custLinFactNeighborX="-58098" custLinFactNeighborY="0">
        <dgm:presLayoutVars>
          <dgm:bulletEnabled val="1"/>
        </dgm:presLayoutVars>
      </dgm:prSet>
      <dgm:spPr/>
    </dgm:pt>
    <dgm:pt modelId="{27491507-E70C-435C-81BE-162E6AE8406D}" type="pres">
      <dgm:prSet presAssocID="{20F6B563-501E-4CFE-972A-F2331839B249}" presName="sibTrans" presStyleLbl="sibTrans2D1" presStyleIdx="0" presStyleCnt="4"/>
      <dgm:spPr/>
    </dgm:pt>
    <dgm:pt modelId="{0F6845AE-10C1-4F43-BDB6-5779E80B4650}" type="pres">
      <dgm:prSet presAssocID="{20F6B563-501E-4CFE-972A-F2331839B249}" presName="connectorText" presStyleLbl="sibTrans2D1" presStyleIdx="0" presStyleCnt="4"/>
      <dgm:spPr/>
    </dgm:pt>
    <dgm:pt modelId="{B4B418E6-0BDD-4E9D-A804-E4D0E6C325CD}" type="pres">
      <dgm:prSet presAssocID="{0810C8EC-E303-428F-A242-C318B602E818}" presName="node" presStyleLbl="node1" presStyleIdx="1" presStyleCnt="5" custLinFactNeighborX="-9470" custLinFactNeighborY="0">
        <dgm:presLayoutVars>
          <dgm:bulletEnabled val="1"/>
        </dgm:presLayoutVars>
      </dgm:prSet>
      <dgm:spPr/>
    </dgm:pt>
    <dgm:pt modelId="{C2270238-836F-43F1-8BB4-59E89D4CD665}" type="pres">
      <dgm:prSet presAssocID="{099BECC5-F84A-49B0-B7D9-051DB29D4B34}" presName="sibTrans" presStyleLbl="sibTrans2D1" presStyleIdx="1" presStyleCnt="4"/>
      <dgm:spPr/>
    </dgm:pt>
    <dgm:pt modelId="{96964354-1055-4944-BE80-6124998A471A}" type="pres">
      <dgm:prSet presAssocID="{099BECC5-F84A-49B0-B7D9-051DB29D4B34}" presName="connectorText" presStyleLbl="sibTrans2D1" presStyleIdx="1" presStyleCnt="4"/>
      <dgm:spPr/>
    </dgm:pt>
    <dgm:pt modelId="{E31A6BA3-E1C3-4DEB-AF60-7FBF821EA289}" type="pres">
      <dgm:prSet presAssocID="{F78AEBF6-E1DE-4D0C-91F5-4D3DEC6C2DF5}" presName="node" presStyleLbl="node1" presStyleIdx="2" presStyleCnt="5">
        <dgm:presLayoutVars>
          <dgm:bulletEnabled val="1"/>
        </dgm:presLayoutVars>
      </dgm:prSet>
      <dgm:spPr/>
    </dgm:pt>
    <dgm:pt modelId="{00AC0A95-1920-40BA-8AAF-B1C70F6DDB01}" type="pres">
      <dgm:prSet presAssocID="{7E222449-7E1D-4AC5-B855-09160AA104F9}" presName="sibTrans" presStyleLbl="sibTrans2D1" presStyleIdx="2" presStyleCnt="4"/>
      <dgm:spPr/>
    </dgm:pt>
    <dgm:pt modelId="{AD02D9B5-A633-44FA-8C4B-68A6E2CC9093}" type="pres">
      <dgm:prSet presAssocID="{7E222449-7E1D-4AC5-B855-09160AA104F9}" presName="connectorText" presStyleLbl="sibTrans2D1" presStyleIdx="2" presStyleCnt="4"/>
      <dgm:spPr/>
    </dgm:pt>
    <dgm:pt modelId="{974F1A47-166B-4461-AFF0-796DA8F445E5}" type="pres">
      <dgm:prSet presAssocID="{E69594FC-6901-40A7-BA7F-6D160DD87CFD}" presName="node" presStyleLbl="node1" presStyleIdx="3" presStyleCnt="5">
        <dgm:presLayoutVars>
          <dgm:bulletEnabled val="1"/>
        </dgm:presLayoutVars>
      </dgm:prSet>
      <dgm:spPr/>
    </dgm:pt>
    <dgm:pt modelId="{5185DF79-34BA-4AB3-8D15-508EAB0AABFF}" type="pres">
      <dgm:prSet presAssocID="{67E345F9-8641-41CF-9BC3-8201AE83B52C}" presName="sibTrans" presStyleLbl="sibTrans2D1" presStyleIdx="3" presStyleCnt="4"/>
      <dgm:spPr/>
    </dgm:pt>
    <dgm:pt modelId="{02CC29EA-E481-437E-B644-CE4C2D5E1520}" type="pres">
      <dgm:prSet presAssocID="{67E345F9-8641-41CF-9BC3-8201AE83B52C}" presName="connectorText" presStyleLbl="sibTrans2D1" presStyleIdx="3" presStyleCnt="4"/>
      <dgm:spPr/>
    </dgm:pt>
    <dgm:pt modelId="{4322CC9E-B4ED-42E1-AA8B-2C4561AE3BBF}" type="pres">
      <dgm:prSet presAssocID="{86CB2094-E8F1-4819-B626-C510C6FAB30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B5C627-8C18-47FB-98D6-62292ABC1417}" type="presOf" srcId="{099BECC5-F84A-49B0-B7D9-051DB29D4B34}" destId="{C2270238-836F-43F1-8BB4-59E89D4CD665}" srcOrd="0" destOrd="0" presId="urn:microsoft.com/office/officeart/2005/8/layout/process1"/>
    <dgm:cxn modelId="{8169712E-14A5-4A63-A5CA-11EFCA8EF4C8}" type="presOf" srcId="{67E345F9-8641-41CF-9BC3-8201AE83B52C}" destId="{02CC29EA-E481-437E-B644-CE4C2D5E1520}" srcOrd="1" destOrd="0" presId="urn:microsoft.com/office/officeart/2005/8/layout/process1"/>
    <dgm:cxn modelId="{9048E137-702F-45D7-B7E4-37D9283B4EDC}" type="presOf" srcId="{7E222449-7E1D-4AC5-B855-09160AA104F9}" destId="{AD02D9B5-A633-44FA-8C4B-68A6E2CC9093}" srcOrd="1" destOrd="0" presId="urn:microsoft.com/office/officeart/2005/8/layout/process1"/>
    <dgm:cxn modelId="{45F1AF38-A8C4-4F70-99FC-08A5C7BBAE02}" type="presOf" srcId="{89C93F88-7D73-4138-8818-7E407D9A7C1F}" destId="{EF785214-9A04-400E-8F86-D510614870FC}" srcOrd="0" destOrd="0" presId="urn:microsoft.com/office/officeart/2005/8/layout/process1"/>
    <dgm:cxn modelId="{A0400446-2D6B-4F4C-90CC-9275DCBDEE98}" srcId="{89C93F88-7D73-4138-8818-7E407D9A7C1F}" destId="{473B4A8C-EF7E-4D85-A373-D472F92B945A}" srcOrd="0" destOrd="0" parTransId="{DA1713BE-D7D8-4865-B20C-3D9CBFA0828F}" sibTransId="{20F6B563-501E-4CFE-972A-F2331839B249}"/>
    <dgm:cxn modelId="{F08E476A-7AC5-4798-B688-EAF18BCB263A}" type="presOf" srcId="{F78AEBF6-E1DE-4D0C-91F5-4D3DEC6C2DF5}" destId="{E31A6BA3-E1C3-4DEB-AF60-7FBF821EA289}" srcOrd="0" destOrd="0" presId="urn:microsoft.com/office/officeart/2005/8/layout/process1"/>
    <dgm:cxn modelId="{C6A67257-4F51-4795-96CA-83896414A561}" srcId="{89C93F88-7D73-4138-8818-7E407D9A7C1F}" destId="{E69594FC-6901-40A7-BA7F-6D160DD87CFD}" srcOrd="3" destOrd="0" parTransId="{F7770FC1-AF02-4A8B-9827-42CCC10B4E84}" sibTransId="{67E345F9-8641-41CF-9BC3-8201AE83B52C}"/>
    <dgm:cxn modelId="{6B98EE90-AE3E-492B-A554-A557B616865E}" type="presOf" srcId="{86CB2094-E8F1-4819-B626-C510C6FAB305}" destId="{4322CC9E-B4ED-42E1-AA8B-2C4561AE3BBF}" srcOrd="0" destOrd="0" presId="urn:microsoft.com/office/officeart/2005/8/layout/process1"/>
    <dgm:cxn modelId="{DF44979C-3CE2-41C8-8C97-D5A6E8DA3B9E}" srcId="{89C93F88-7D73-4138-8818-7E407D9A7C1F}" destId="{F78AEBF6-E1DE-4D0C-91F5-4D3DEC6C2DF5}" srcOrd="2" destOrd="0" parTransId="{C06CA4A6-47B6-4A5D-8CBE-A586026C0765}" sibTransId="{7E222449-7E1D-4AC5-B855-09160AA104F9}"/>
    <dgm:cxn modelId="{5CB4F3AF-0401-415C-AFF1-2F60BACC0B13}" type="presOf" srcId="{473B4A8C-EF7E-4D85-A373-D472F92B945A}" destId="{37C6901A-A30E-49FE-95F7-AC5FDD9F92E9}" srcOrd="0" destOrd="0" presId="urn:microsoft.com/office/officeart/2005/8/layout/process1"/>
    <dgm:cxn modelId="{D5EE2BBB-5DC4-468F-93AF-8D692606AAF7}" type="presOf" srcId="{20F6B563-501E-4CFE-972A-F2331839B249}" destId="{27491507-E70C-435C-81BE-162E6AE8406D}" srcOrd="0" destOrd="0" presId="urn:microsoft.com/office/officeart/2005/8/layout/process1"/>
    <dgm:cxn modelId="{2D48F9BE-1BFD-4687-B615-D7575091BD74}" type="presOf" srcId="{67E345F9-8641-41CF-9BC3-8201AE83B52C}" destId="{5185DF79-34BA-4AB3-8D15-508EAB0AABFF}" srcOrd="0" destOrd="0" presId="urn:microsoft.com/office/officeart/2005/8/layout/process1"/>
    <dgm:cxn modelId="{75244ABF-FAA2-42D4-A5E4-D93523612C90}" type="presOf" srcId="{E69594FC-6901-40A7-BA7F-6D160DD87CFD}" destId="{974F1A47-166B-4461-AFF0-796DA8F445E5}" srcOrd="0" destOrd="0" presId="urn:microsoft.com/office/officeart/2005/8/layout/process1"/>
    <dgm:cxn modelId="{7ECD74C6-5509-499F-9015-4FF61CEEFC0A}" type="presOf" srcId="{0810C8EC-E303-428F-A242-C318B602E818}" destId="{B4B418E6-0BDD-4E9D-A804-E4D0E6C325CD}" srcOrd="0" destOrd="0" presId="urn:microsoft.com/office/officeart/2005/8/layout/process1"/>
    <dgm:cxn modelId="{2DA2ECCD-6267-42D9-87EA-A7AC122EC4FE}" srcId="{89C93F88-7D73-4138-8818-7E407D9A7C1F}" destId="{86CB2094-E8F1-4819-B626-C510C6FAB305}" srcOrd="4" destOrd="0" parTransId="{291F3163-59A2-4029-8F39-17A6D8954FFD}" sibTransId="{507675F7-D043-4A1F-A496-27B1AD05E5AC}"/>
    <dgm:cxn modelId="{37D909CF-A745-43D6-90ED-E5B7DA2417C7}" type="presOf" srcId="{7E222449-7E1D-4AC5-B855-09160AA104F9}" destId="{00AC0A95-1920-40BA-8AAF-B1C70F6DDB01}" srcOrd="0" destOrd="0" presId="urn:microsoft.com/office/officeart/2005/8/layout/process1"/>
    <dgm:cxn modelId="{CF2A6DD0-84DA-42D5-90EF-4854B0634EFB}" type="presOf" srcId="{099BECC5-F84A-49B0-B7D9-051DB29D4B34}" destId="{96964354-1055-4944-BE80-6124998A471A}" srcOrd="1" destOrd="0" presId="urn:microsoft.com/office/officeart/2005/8/layout/process1"/>
    <dgm:cxn modelId="{F72B53F0-F9C7-4256-B334-9D5C73D48FC6}" type="presOf" srcId="{20F6B563-501E-4CFE-972A-F2331839B249}" destId="{0F6845AE-10C1-4F43-BDB6-5779E80B4650}" srcOrd="1" destOrd="0" presId="urn:microsoft.com/office/officeart/2005/8/layout/process1"/>
    <dgm:cxn modelId="{57C8B9FA-8C50-456C-80A5-80ACF335038A}" srcId="{89C93F88-7D73-4138-8818-7E407D9A7C1F}" destId="{0810C8EC-E303-428F-A242-C318B602E818}" srcOrd="1" destOrd="0" parTransId="{27B511F6-E80E-4259-852C-BB21F24113F4}" sibTransId="{099BECC5-F84A-49B0-B7D9-051DB29D4B34}"/>
    <dgm:cxn modelId="{AC6A698F-B903-4C3F-87A5-EC3ACD37BC71}" type="presParOf" srcId="{EF785214-9A04-400E-8F86-D510614870FC}" destId="{37C6901A-A30E-49FE-95F7-AC5FDD9F92E9}" srcOrd="0" destOrd="0" presId="urn:microsoft.com/office/officeart/2005/8/layout/process1"/>
    <dgm:cxn modelId="{0AD59400-5900-4A92-B88F-0443A81DE92A}" type="presParOf" srcId="{EF785214-9A04-400E-8F86-D510614870FC}" destId="{27491507-E70C-435C-81BE-162E6AE8406D}" srcOrd="1" destOrd="0" presId="urn:microsoft.com/office/officeart/2005/8/layout/process1"/>
    <dgm:cxn modelId="{29B587B6-20E9-4F12-9995-AD6613D58EAB}" type="presParOf" srcId="{27491507-E70C-435C-81BE-162E6AE8406D}" destId="{0F6845AE-10C1-4F43-BDB6-5779E80B4650}" srcOrd="0" destOrd="0" presId="urn:microsoft.com/office/officeart/2005/8/layout/process1"/>
    <dgm:cxn modelId="{61A57398-1193-4885-85A2-B32444413B82}" type="presParOf" srcId="{EF785214-9A04-400E-8F86-D510614870FC}" destId="{B4B418E6-0BDD-4E9D-A804-E4D0E6C325CD}" srcOrd="2" destOrd="0" presId="urn:microsoft.com/office/officeart/2005/8/layout/process1"/>
    <dgm:cxn modelId="{5F3DDED7-E889-4E22-B974-E4004771EC1D}" type="presParOf" srcId="{EF785214-9A04-400E-8F86-D510614870FC}" destId="{C2270238-836F-43F1-8BB4-59E89D4CD665}" srcOrd="3" destOrd="0" presId="urn:microsoft.com/office/officeart/2005/8/layout/process1"/>
    <dgm:cxn modelId="{3518E9CA-0F5B-40B7-9B26-FC62C561B4A0}" type="presParOf" srcId="{C2270238-836F-43F1-8BB4-59E89D4CD665}" destId="{96964354-1055-4944-BE80-6124998A471A}" srcOrd="0" destOrd="0" presId="urn:microsoft.com/office/officeart/2005/8/layout/process1"/>
    <dgm:cxn modelId="{F5D99C53-9A0C-4CAE-8CBF-DA6AD5330724}" type="presParOf" srcId="{EF785214-9A04-400E-8F86-D510614870FC}" destId="{E31A6BA3-E1C3-4DEB-AF60-7FBF821EA289}" srcOrd="4" destOrd="0" presId="urn:microsoft.com/office/officeart/2005/8/layout/process1"/>
    <dgm:cxn modelId="{3F0F9DC8-1F4D-459A-8084-712997E2AD8D}" type="presParOf" srcId="{EF785214-9A04-400E-8F86-D510614870FC}" destId="{00AC0A95-1920-40BA-8AAF-B1C70F6DDB01}" srcOrd="5" destOrd="0" presId="urn:microsoft.com/office/officeart/2005/8/layout/process1"/>
    <dgm:cxn modelId="{B5EC324C-72EC-4DBB-AF08-928850E06201}" type="presParOf" srcId="{00AC0A95-1920-40BA-8AAF-B1C70F6DDB01}" destId="{AD02D9B5-A633-44FA-8C4B-68A6E2CC9093}" srcOrd="0" destOrd="0" presId="urn:microsoft.com/office/officeart/2005/8/layout/process1"/>
    <dgm:cxn modelId="{98E4FBB4-4456-437B-8A21-D38B32B58D4C}" type="presParOf" srcId="{EF785214-9A04-400E-8F86-D510614870FC}" destId="{974F1A47-166B-4461-AFF0-796DA8F445E5}" srcOrd="6" destOrd="0" presId="urn:microsoft.com/office/officeart/2005/8/layout/process1"/>
    <dgm:cxn modelId="{724631BE-440D-42C4-873D-6811C7D0D91F}" type="presParOf" srcId="{EF785214-9A04-400E-8F86-D510614870FC}" destId="{5185DF79-34BA-4AB3-8D15-508EAB0AABFF}" srcOrd="7" destOrd="0" presId="urn:microsoft.com/office/officeart/2005/8/layout/process1"/>
    <dgm:cxn modelId="{EDF514EC-4DAF-4A36-BA14-D5D64D833C99}" type="presParOf" srcId="{5185DF79-34BA-4AB3-8D15-508EAB0AABFF}" destId="{02CC29EA-E481-437E-B644-CE4C2D5E1520}" srcOrd="0" destOrd="0" presId="urn:microsoft.com/office/officeart/2005/8/layout/process1"/>
    <dgm:cxn modelId="{2214162C-5219-40B5-A956-3E38647C568C}" type="presParOf" srcId="{EF785214-9A04-400E-8F86-D510614870FC}" destId="{4322CC9E-B4ED-42E1-AA8B-2C4561AE3BB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C93F88-7D73-4138-8818-7E407D9A7C1F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0810C8EC-E303-428F-A242-C318B602E818}">
      <dgm:prSet phldrT="[Text]"/>
      <dgm:spPr/>
      <dgm:t>
        <a:bodyPr/>
        <a:lstStyle/>
        <a:p>
          <a:r>
            <a:rPr lang="en-US" altLang="zh-CN" dirty="0"/>
            <a:t>Raw-Data database</a:t>
          </a:r>
          <a:endParaRPr lang="zh-CN" altLang="en-US" dirty="0"/>
        </a:p>
      </dgm:t>
    </dgm:pt>
    <dgm:pt modelId="{27B511F6-E80E-4259-852C-BB21F24113F4}" type="par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099BECC5-F84A-49B0-B7D9-051DB29D4B34}" type="sibTrans" cxnId="{57C8B9FA-8C50-456C-80A5-80ACF335038A}">
      <dgm:prSet/>
      <dgm:spPr/>
      <dgm:t>
        <a:bodyPr/>
        <a:lstStyle/>
        <a:p>
          <a:endParaRPr lang="zh-CN" altLang="en-US"/>
        </a:p>
      </dgm:t>
    </dgm:pt>
    <dgm:pt modelId="{F78AEBF6-E1DE-4D0C-91F5-4D3DEC6C2DF5}">
      <dgm:prSet phldrT="[Text]"/>
      <dgm:spPr/>
      <dgm:t>
        <a:bodyPr/>
        <a:lstStyle/>
        <a:p>
          <a:r>
            <a:rPr lang="en-US" altLang="zh-CN" dirty="0"/>
            <a:t>Processed-Data database</a:t>
          </a:r>
          <a:endParaRPr lang="zh-CN" altLang="en-US" dirty="0"/>
        </a:p>
      </dgm:t>
    </dgm:pt>
    <dgm:pt modelId="{C06CA4A6-47B6-4A5D-8CBE-A586026C0765}" type="par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7E222449-7E1D-4AC5-B855-09160AA104F9}" type="sibTrans" cxnId="{DF44979C-3CE2-41C8-8C97-D5A6E8DA3B9E}">
      <dgm:prSet/>
      <dgm:spPr/>
      <dgm:t>
        <a:bodyPr/>
        <a:lstStyle/>
        <a:p>
          <a:endParaRPr lang="zh-CN" altLang="en-US"/>
        </a:p>
      </dgm:t>
    </dgm:pt>
    <dgm:pt modelId="{E69594FC-6901-40A7-BA7F-6D160DD87CFD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altLang="zh-CN" dirty="0"/>
            <a:t>Map Database</a:t>
          </a:r>
          <a:endParaRPr lang="zh-CN" altLang="en-US" dirty="0"/>
        </a:p>
      </dgm:t>
    </dgm:pt>
    <dgm:pt modelId="{F7770FC1-AF02-4A8B-9827-42CCC10B4E84}" type="par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67E345F9-8641-41CF-9BC3-8201AE83B52C}" type="sibTrans" cxnId="{C6A67257-4F51-4795-96CA-83896414A561}">
      <dgm:prSet/>
      <dgm:spPr/>
      <dgm:t>
        <a:bodyPr/>
        <a:lstStyle/>
        <a:p>
          <a:endParaRPr lang="zh-CN" altLang="en-US"/>
        </a:p>
      </dgm:t>
    </dgm:pt>
    <dgm:pt modelId="{473B4A8C-EF7E-4D85-A373-D472F92B945A}">
      <dgm:prSet/>
      <dgm:spPr>
        <a:ln>
          <a:solidFill>
            <a:srgbClr val="FFFF00"/>
          </a:solidFill>
        </a:ln>
      </dgm:spPr>
      <dgm:t>
        <a:bodyPr/>
        <a:lstStyle/>
        <a:p>
          <a:r>
            <a:rPr lang="en-US" altLang="zh-CN" dirty="0"/>
            <a:t>Raw Data</a:t>
          </a:r>
          <a:endParaRPr lang="zh-CN" altLang="en-US" dirty="0"/>
        </a:p>
      </dgm:t>
    </dgm:pt>
    <dgm:pt modelId="{DA1713BE-D7D8-4865-B20C-3D9CBFA0828F}" type="par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20F6B563-501E-4CFE-972A-F2331839B249}" type="sibTrans" cxnId="{A0400446-2D6B-4F4C-90CC-9275DCBDEE98}">
      <dgm:prSet/>
      <dgm:spPr/>
      <dgm:t>
        <a:bodyPr/>
        <a:lstStyle/>
        <a:p>
          <a:endParaRPr lang="zh-CN" altLang="en-US"/>
        </a:p>
      </dgm:t>
    </dgm:pt>
    <dgm:pt modelId="{86CB2094-E8F1-4819-B626-C510C6FAB305}">
      <dgm:prSet/>
      <dgm:spPr/>
      <dgm:t>
        <a:bodyPr/>
        <a:lstStyle/>
        <a:p>
          <a:r>
            <a:rPr lang="en-US" altLang="zh-CN" dirty="0"/>
            <a:t>Client Application</a:t>
          </a:r>
          <a:endParaRPr lang="zh-CN" altLang="en-US" dirty="0"/>
        </a:p>
      </dgm:t>
    </dgm:pt>
    <dgm:pt modelId="{291F3163-59A2-4029-8F39-17A6D8954FFD}" type="par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507675F7-D043-4A1F-A496-27B1AD05E5AC}" type="sibTrans" cxnId="{2DA2ECCD-6267-42D9-87EA-A7AC122EC4FE}">
      <dgm:prSet/>
      <dgm:spPr/>
      <dgm:t>
        <a:bodyPr/>
        <a:lstStyle/>
        <a:p>
          <a:endParaRPr lang="zh-CN" altLang="en-US"/>
        </a:p>
      </dgm:t>
    </dgm:pt>
    <dgm:pt modelId="{EF785214-9A04-400E-8F86-D510614870FC}" type="pres">
      <dgm:prSet presAssocID="{89C93F88-7D73-4138-8818-7E407D9A7C1F}" presName="Name0" presStyleCnt="0">
        <dgm:presLayoutVars>
          <dgm:dir/>
          <dgm:resizeHandles val="exact"/>
        </dgm:presLayoutVars>
      </dgm:prSet>
      <dgm:spPr/>
    </dgm:pt>
    <dgm:pt modelId="{37C6901A-A30E-49FE-95F7-AC5FDD9F92E9}" type="pres">
      <dgm:prSet presAssocID="{473B4A8C-EF7E-4D85-A373-D472F92B945A}" presName="node" presStyleLbl="node1" presStyleIdx="0" presStyleCnt="5" custScaleX="93484" custLinFactNeighborX="-58098" custLinFactNeighborY="0">
        <dgm:presLayoutVars>
          <dgm:bulletEnabled val="1"/>
        </dgm:presLayoutVars>
      </dgm:prSet>
      <dgm:spPr/>
    </dgm:pt>
    <dgm:pt modelId="{27491507-E70C-435C-81BE-162E6AE8406D}" type="pres">
      <dgm:prSet presAssocID="{20F6B563-501E-4CFE-972A-F2331839B249}" presName="sibTrans" presStyleLbl="sibTrans2D1" presStyleIdx="0" presStyleCnt="4"/>
      <dgm:spPr/>
    </dgm:pt>
    <dgm:pt modelId="{0F6845AE-10C1-4F43-BDB6-5779E80B4650}" type="pres">
      <dgm:prSet presAssocID="{20F6B563-501E-4CFE-972A-F2331839B249}" presName="connectorText" presStyleLbl="sibTrans2D1" presStyleIdx="0" presStyleCnt="4"/>
      <dgm:spPr/>
    </dgm:pt>
    <dgm:pt modelId="{B4B418E6-0BDD-4E9D-A804-E4D0E6C325CD}" type="pres">
      <dgm:prSet presAssocID="{0810C8EC-E303-428F-A242-C318B602E818}" presName="node" presStyleLbl="node1" presStyleIdx="1" presStyleCnt="5" custLinFactNeighborX="-9470" custLinFactNeighborY="0">
        <dgm:presLayoutVars>
          <dgm:bulletEnabled val="1"/>
        </dgm:presLayoutVars>
      </dgm:prSet>
      <dgm:spPr/>
    </dgm:pt>
    <dgm:pt modelId="{C2270238-836F-43F1-8BB4-59E89D4CD665}" type="pres">
      <dgm:prSet presAssocID="{099BECC5-F84A-49B0-B7D9-051DB29D4B34}" presName="sibTrans" presStyleLbl="sibTrans2D1" presStyleIdx="1" presStyleCnt="4"/>
      <dgm:spPr/>
    </dgm:pt>
    <dgm:pt modelId="{96964354-1055-4944-BE80-6124998A471A}" type="pres">
      <dgm:prSet presAssocID="{099BECC5-F84A-49B0-B7D9-051DB29D4B34}" presName="connectorText" presStyleLbl="sibTrans2D1" presStyleIdx="1" presStyleCnt="4"/>
      <dgm:spPr/>
    </dgm:pt>
    <dgm:pt modelId="{E31A6BA3-E1C3-4DEB-AF60-7FBF821EA289}" type="pres">
      <dgm:prSet presAssocID="{F78AEBF6-E1DE-4D0C-91F5-4D3DEC6C2DF5}" presName="node" presStyleLbl="node1" presStyleIdx="2" presStyleCnt="5">
        <dgm:presLayoutVars>
          <dgm:bulletEnabled val="1"/>
        </dgm:presLayoutVars>
      </dgm:prSet>
      <dgm:spPr/>
    </dgm:pt>
    <dgm:pt modelId="{00AC0A95-1920-40BA-8AAF-B1C70F6DDB01}" type="pres">
      <dgm:prSet presAssocID="{7E222449-7E1D-4AC5-B855-09160AA104F9}" presName="sibTrans" presStyleLbl="sibTrans2D1" presStyleIdx="2" presStyleCnt="4"/>
      <dgm:spPr/>
    </dgm:pt>
    <dgm:pt modelId="{AD02D9B5-A633-44FA-8C4B-68A6E2CC9093}" type="pres">
      <dgm:prSet presAssocID="{7E222449-7E1D-4AC5-B855-09160AA104F9}" presName="connectorText" presStyleLbl="sibTrans2D1" presStyleIdx="2" presStyleCnt="4"/>
      <dgm:spPr/>
    </dgm:pt>
    <dgm:pt modelId="{974F1A47-166B-4461-AFF0-796DA8F445E5}" type="pres">
      <dgm:prSet presAssocID="{E69594FC-6901-40A7-BA7F-6D160DD87CFD}" presName="node" presStyleLbl="node1" presStyleIdx="3" presStyleCnt="5">
        <dgm:presLayoutVars>
          <dgm:bulletEnabled val="1"/>
        </dgm:presLayoutVars>
      </dgm:prSet>
      <dgm:spPr/>
    </dgm:pt>
    <dgm:pt modelId="{5185DF79-34BA-4AB3-8D15-508EAB0AABFF}" type="pres">
      <dgm:prSet presAssocID="{67E345F9-8641-41CF-9BC3-8201AE83B52C}" presName="sibTrans" presStyleLbl="sibTrans2D1" presStyleIdx="3" presStyleCnt="4"/>
      <dgm:spPr/>
    </dgm:pt>
    <dgm:pt modelId="{02CC29EA-E481-437E-B644-CE4C2D5E1520}" type="pres">
      <dgm:prSet presAssocID="{67E345F9-8641-41CF-9BC3-8201AE83B52C}" presName="connectorText" presStyleLbl="sibTrans2D1" presStyleIdx="3" presStyleCnt="4"/>
      <dgm:spPr/>
    </dgm:pt>
    <dgm:pt modelId="{4322CC9E-B4ED-42E1-AA8B-2C4561AE3BBF}" type="pres">
      <dgm:prSet presAssocID="{86CB2094-E8F1-4819-B626-C510C6FAB30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B5C627-8C18-47FB-98D6-62292ABC1417}" type="presOf" srcId="{099BECC5-F84A-49B0-B7D9-051DB29D4B34}" destId="{C2270238-836F-43F1-8BB4-59E89D4CD665}" srcOrd="0" destOrd="0" presId="urn:microsoft.com/office/officeart/2005/8/layout/process1"/>
    <dgm:cxn modelId="{8169712E-14A5-4A63-A5CA-11EFCA8EF4C8}" type="presOf" srcId="{67E345F9-8641-41CF-9BC3-8201AE83B52C}" destId="{02CC29EA-E481-437E-B644-CE4C2D5E1520}" srcOrd="1" destOrd="0" presId="urn:microsoft.com/office/officeart/2005/8/layout/process1"/>
    <dgm:cxn modelId="{9048E137-702F-45D7-B7E4-37D9283B4EDC}" type="presOf" srcId="{7E222449-7E1D-4AC5-B855-09160AA104F9}" destId="{AD02D9B5-A633-44FA-8C4B-68A6E2CC9093}" srcOrd="1" destOrd="0" presId="urn:microsoft.com/office/officeart/2005/8/layout/process1"/>
    <dgm:cxn modelId="{45F1AF38-A8C4-4F70-99FC-08A5C7BBAE02}" type="presOf" srcId="{89C93F88-7D73-4138-8818-7E407D9A7C1F}" destId="{EF785214-9A04-400E-8F86-D510614870FC}" srcOrd="0" destOrd="0" presId="urn:microsoft.com/office/officeart/2005/8/layout/process1"/>
    <dgm:cxn modelId="{A0400446-2D6B-4F4C-90CC-9275DCBDEE98}" srcId="{89C93F88-7D73-4138-8818-7E407D9A7C1F}" destId="{473B4A8C-EF7E-4D85-A373-D472F92B945A}" srcOrd="0" destOrd="0" parTransId="{DA1713BE-D7D8-4865-B20C-3D9CBFA0828F}" sibTransId="{20F6B563-501E-4CFE-972A-F2331839B249}"/>
    <dgm:cxn modelId="{F08E476A-7AC5-4798-B688-EAF18BCB263A}" type="presOf" srcId="{F78AEBF6-E1DE-4D0C-91F5-4D3DEC6C2DF5}" destId="{E31A6BA3-E1C3-4DEB-AF60-7FBF821EA289}" srcOrd="0" destOrd="0" presId="urn:microsoft.com/office/officeart/2005/8/layout/process1"/>
    <dgm:cxn modelId="{C6A67257-4F51-4795-96CA-83896414A561}" srcId="{89C93F88-7D73-4138-8818-7E407D9A7C1F}" destId="{E69594FC-6901-40A7-BA7F-6D160DD87CFD}" srcOrd="3" destOrd="0" parTransId="{F7770FC1-AF02-4A8B-9827-42CCC10B4E84}" sibTransId="{67E345F9-8641-41CF-9BC3-8201AE83B52C}"/>
    <dgm:cxn modelId="{6B98EE90-AE3E-492B-A554-A557B616865E}" type="presOf" srcId="{86CB2094-E8F1-4819-B626-C510C6FAB305}" destId="{4322CC9E-B4ED-42E1-AA8B-2C4561AE3BBF}" srcOrd="0" destOrd="0" presId="urn:microsoft.com/office/officeart/2005/8/layout/process1"/>
    <dgm:cxn modelId="{DF44979C-3CE2-41C8-8C97-D5A6E8DA3B9E}" srcId="{89C93F88-7D73-4138-8818-7E407D9A7C1F}" destId="{F78AEBF6-E1DE-4D0C-91F5-4D3DEC6C2DF5}" srcOrd="2" destOrd="0" parTransId="{C06CA4A6-47B6-4A5D-8CBE-A586026C0765}" sibTransId="{7E222449-7E1D-4AC5-B855-09160AA104F9}"/>
    <dgm:cxn modelId="{5CB4F3AF-0401-415C-AFF1-2F60BACC0B13}" type="presOf" srcId="{473B4A8C-EF7E-4D85-A373-D472F92B945A}" destId="{37C6901A-A30E-49FE-95F7-AC5FDD9F92E9}" srcOrd="0" destOrd="0" presId="urn:microsoft.com/office/officeart/2005/8/layout/process1"/>
    <dgm:cxn modelId="{D5EE2BBB-5DC4-468F-93AF-8D692606AAF7}" type="presOf" srcId="{20F6B563-501E-4CFE-972A-F2331839B249}" destId="{27491507-E70C-435C-81BE-162E6AE8406D}" srcOrd="0" destOrd="0" presId="urn:microsoft.com/office/officeart/2005/8/layout/process1"/>
    <dgm:cxn modelId="{2D48F9BE-1BFD-4687-B615-D7575091BD74}" type="presOf" srcId="{67E345F9-8641-41CF-9BC3-8201AE83B52C}" destId="{5185DF79-34BA-4AB3-8D15-508EAB0AABFF}" srcOrd="0" destOrd="0" presId="urn:microsoft.com/office/officeart/2005/8/layout/process1"/>
    <dgm:cxn modelId="{75244ABF-FAA2-42D4-A5E4-D93523612C90}" type="presOf" srcId="{E69594FC-6901-40A7-BA7F-6D160DD87CFD}" destId="{974F1A47-166B-4461-AFF0-796DA8F445E5}" srcOrd="0" destOrd="0" presId="urn:microsoft.com/office/officeart/2005/8/layout/process1"/>
    <dgm:cxn modelId="{7ECD74C6-5509-499F-9015-4FF61CEEFC0A}" type="presOf" srcId="{0810C8EC-E303-428F-A242-C318B602E818}" destId="{B4B418E6-0BDD-4E9D-A804-E4D0E6C325CD}" srcOrd="0" destOrd="0" presId="urn:microsoft.com/office/officeart/2005/8/layout/process1"/>
    <dgm:cxn modelId="{2DA2ECCD-6267-42D9-87EA-A7AC122EC4FE}" srcId="{89C93F88-7D73-4138-8818-7E407D9A7C1F}" destId="{86CB2094-E8F1-4819-B626-C510C6FAB305}" srcOrd="4" destOrd="0" parTransId="{291F3163-59A2-4029-8F39-17A6D8954FFD}" sibTransId="{507675F7-D043-4A1F-A496-27B1AD05E5AC}"/>
    <dgm:cxn modelId="{37D909CF-A745-43D6-90ED-E5B7DA2417C7}" type="presOf" srcId="{7E222449-7E1D-4AC5-B855-09160AA104F9}" destId="{00AC0A95-1920-40BA-8AAF-B1C70F6DDB01}" srcOrd="0" destOrd="0" presId="urn:microsoft.com/office/officeart/2005/8/layout/process1"/>
    <dgm:cxn modelId="{CF2A6DD0-84DA-42D5-90EF-4854B0634EFB}" type="presOf" srcId="{099BECC5-F84A-49B0-B7D9-051DB29D4B34}" destId="{96964354-1055-4944-BE80-6124998A471A}" srcOrd="1" destOrd="0" presId="urn:microsoft.com/office/officeart/2005/8/layout/process1"/>
    <dgm:cxn modelId="{F72B53F0-F9C7-4256-B334-9D5C73D48FC6}" type="presOf" srcId="{20F6B563-501E-4CFE-972A-F2331839B249}" destId="{0F6845AE-10C1-4F43-BDB6-5779E80B4650}" srcOrd="1" destOrd="0" presId="urn:microsoft.com/office/officeart/2005/8/layout/process1"/>
    <dgm:cxn modelId="{57C8B9FA-8C50-456C-80A5-80ACF335038A}" srcId="{89C93F88-7D73-4138-8818-7E407D9A7C1F}" destId="{0810C8EC-E303-428F-A242-C318B602E818}" srcOrd="1" destOrd="0" parTransId="{27B511F6-E80E-4259-852C-BB21F24113F4}" sibTransId="{099BECC5-F84A-49B0-B7D9-051DB29D4B34}"/>
    <dgm:cxn modelId="{AC6A698F-B903-4C3F-87A5-EC3ACD37BC71}" type="presParOf" srcId="{EF785214-9A04-400E-8F86-D510614870FC}" destId="{37C6901A-A30E-49FE-95F7-AC5FDD9F92E9}" srcOrd="0" destOrd="0" presId="urn:microsoft.com/office/officeart/2005/8/layout/process1"/>
    <dgm:cxn modelId="{0AD59400-5900-4A92-B88F-0443A81DE92A}" type="presParOf" srcId="{EF785214-9A04-400E-8F86-D510614870FC}" destId="{27491507-E70C-435C-81BE-162E6AE8406D}" srcOrd="1" destOrd="0" presId="urn:microsoft.com/office/officeart/2005/8/layout/process1"/>
    <dgm:cxn modelId="{29B587B6-20E9-4F12-9995-AD6613D58EAB}" type="presParOf" srcId="{27491507-E70C-435C-81BE-162E6AE8406D}" destId="{0F6845AE-10C1-4F43-BDB6-5779E80B4650}" srcOrd="0" destOrd="0" presId="urn:microsoft.com/office/officeart/2005/8/layout/process1"/>
    <dgm:cxn modelId="{61A57398-1193-4885-85A2-B32444413B82}" type="presParOf" srcId="{EF785214-9A04-400E-8F86-D510614870FC}" destId="{B4B418E6-0BDD-4E9D-A804-E4D0E6C325CD}" srcOrd="2" destOrd="0" presId="urn:microsoft.com/office/officeart/2005/8/layout/process1"/>
    <dgm:cxn modelId="{5F3DDED7-E889-4E22-B974-E4004771EC1D}" type="presParOf" srcId="{EF785214-9A04-400E-8F86-D510614870FC}" destId="{C2270238-836F-43F1-8BB4-59E89D4CD665}" srcOrd="3" destOrd="0" presId="urn:microsoft.com/office/officeart/2005/8/layout/process1"/>
    <dgm:cxn modelId="{3518E9CA-0F5B-40B7-9B26-FC62C561B4A0}" type="presParOf" srcId="{C2270238-836F-43F1-8BB4-59E89D4CD665}" destId="{96964354-1055-4944-BE80-6124998A471A}" srcOrd="0" destOrd="0" presId="urn:microsoft.com/office/officeart/2005/8/layout/process1"/>
    <dgm:cxn modelId="{F5D99C53-9A0C-4CAE-8CBF-DA6AD5330724}" type="presParOf" srcId="{EF785214-9A04-400E-8F86-D510614870FC}" destId="{E31A6BA3-E1C3-4DEB-AF60-7FBF821EA289}" srcOrd="4" destOrd="0" presId="urn:microsoft.com/office/officeart/2005/8/layout/process1"/>
    <dgm:cxn modelId="{3F0F9DC8-1F4D-459A-8084-712997E2AD8D}" type="presParOf" srcId="{EF785214-9A04-400E-8F86-D510614870FC}" destId="{00AC0A95-1920-40BA-8AAF-B1C70F6DDB01}" srcOrd="5" destOrd="0" presId="urn:microsoft.com/office/officeart/2005/8/layout/process1"/>
    <dgm:cxn modelId="{B5EC324C-72EC-4DBB-AF08-928850E06201}" type="presParOf" srcId="{00AC0A95-1920-40BA-8AAF-B1C70F6DDB01}" destId="{AD02D9B5-A633-44FA-8C4B-68A6E2CC9093}" srcOrd="0" destOrd="0" presId="urn:microsoft.com/office/officeart/2005/8/layout/process1"/>
    <dgm:cxn modelId="{98E4FBB4-4456-437B-8A21-D38B32B58D4C}" type="presParOf" srcId="{EF785214-9A04-400E-8F86-D510614870FC}" destId="{974F1A47-166B-4461-AFF0-796DA8F445E5}" srcOrd="6" destOrd="0" presId="urn:microsoft.com/office/officeart/2005/8/layout/process1"/>
    <dgm:cxn modelId="{724631BE-440D-42C4-873D-6811C7D0D91F}" type="presParOf" srcId="{EF785214-9A04-400E-8F86-D510614870FC}" destId="{5185DF79-34BA-4AB3-8D15-508EAB0AABFF}" srcOrd="7" destOrd="0" presId="urn:microsoft.com/office/officeart/2005/8/layout/process1"/>
    <dgm:cxn modelId="{EDF514EC-4DAF-4A36-BA14-D5D64D833C99}" type="presParOf" srcId="{5185DF79-34BA-4AB3-8D15-508EAB0AABFF}" destId="{02CC29EA-E481-437E-B644-CE4C2D5E1520}" srcOrd="0" destOrd="0" presId="urn:microsoft.com/office/officeart/2005/8/layout/process1"/>
    <dgm:cxn modelId="{2214162C-5219-40B5-A956-3E38647C568C}" type="presParOf" srcId="{EF785214-9A04-400E-8F86-D510614870FC}" destId="{4322CC9E-B4ED-42E1-AA8B-2C4561AE3BB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6901A-A30E-49FE-95F7-AC5FDD9F92E9}">
      <dsp:nvSpPr>
        <dsp:cNvPr id="0" name=""/>
        <dsp:cNvSpPr/>
      </dsp:nvSpPr>
      <dsp:spPr>
        <a:xfrm>
          <a:off x="0" y="608219"/>
          <a:ext cx="1090418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Raw Data</a:t>
          </a:r>
          <a:endParaRPr lang="zh-CN" altLang="en-US" sz="1700" kern="1200" dirty="0"/>
        </a:p>
      </dsp:txBody>
      <dsp:txXfrm>
        <a:off x="26263" y="634482"/>
        <a:ext cx="1037892" cy="844161"/>
      </dsp:txXfrm>
    </dsp:sp>
    <dsp:sp modelId="{27491507-E70C-435C-81BE-162E6AE8406D}">
      <dsp:nvSpPr>
        <dsp:cNvPr id="0" name=""/>
        <dsp:cNvSpPr/>
      </dsp:nvSpPr>
      <dsp:spPr>
        <a:xfrm>
          <a:off x="1197223" y="911927"/>
          <a:ext cx="226426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197223" y="969781"/>
        <a:ext cx="158498" cy="173564"/>
      </dsp:txXfrm>
    </dsp:sp>
    <dsp:sp modelId="{B4B418E6-0BDD-4E9D-A804-E4D0E6C325CD}">
      <dsp:nvSpPr>
        <dsp:cNvPr id="0" name=""/>
        <dsp:cNvSpPr/>
      </dsp:nvSpPr>
      <dsp:spPr>
        <a:xfrm>
          <a:off x="1517638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Raw-Data database</a:t>
          </a:r>
          <a:endParaRPr lang="zh-CN" altLang="en-US" sz="1700" kern="1200" dirty="0"/>
        </a:p>
      </dsp:txBody>
      <dsp:txXfrm>
        <a:off x="1543901" y="634482"/>
        <a:ext cx="1113896" cy="844161"/>
      </dsp:txXfrm>
    </dsp:sp>
    <dsp:sp modelId="{C2270238-836F-43F1-8BB4-59E89D4CD665}">
      <dsp:nvSpPr>
        <dsp:cNvPr id="0" name=""/>
        <dsp:cNvSpPr/>
      </dsp:nvSpPr>
      <dsp:spPr>
        <a:xfrm>
          <a:off x="2811749" y="911927"/>
          <a:ext cx="270699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811749" y="969781"/>
        <a:ext cx="189489" cy="173564"/>
      </dsp:txXfrm>
    </dsp:sp>
    <dsp:sp modelId="{E31A6BA3-E1C3-4DEB-AF60-7FBF821EA289}">
      <dsp:nvSpPr>
        <dsp:cNvPr id="0" name=""/>
        <dsp:cNvSpPr/>
      </dsp:nvSpPr>
      <dsp:spPr>
        <a:xfrm>
          <a:off x="3194814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Processed-Data database</a:t>
          </a:r>
          <a:endParaRPr lang="zh-CN" altLang="en-US" sz="1700" kern="1200" dirty="0"/>
        </a:p>
      </dsp:txBody>
      <dsp:txXfrm>
        <a:off x="3221077" y="634482"/>
        <a:ext cx="1113896" cy="844161"/>
      </dsp:txXfrm>
    </dsp:sp>
    <dsp:sp modelId="{00AC0A95-1920-40BA-8AAF-B1C70F6DDB01}">
      <dsp:nvSpPr>
        <dsp:cNvPr id="0" name=""/>
        <dsp:cNvSpPr/>
      </dsp:nvSpPr>
      <dsp:spPr>
        <a:xfrm>
          <a:off x="4477878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477878" y="969781"/>
        <a:ext cx="173097" cy="173564"/>
      </dsp:txXfrm>
    </dsp:sp>
    <dsp:sp modelId="{974F1A47-166B-4461-AFF0-796DA8F445E5}">
      <dsp:nvSpPr>
        <dsp:cNvPr id="0" name=""/>
        <dsp:cNvSpPr/>
      </dsp:nvSpPr>
      <dsp:spPr>
        <a:xfrm>
          <a:off x="4827805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Map Database</a:t>
          </a:r>
          <a:endParaRPr lang="zh-CN" altLang="en-US" sz="1700" kern="1200" dirty="0"/>
        </a:p>
      </dsp:txBody>
      <dsp:txXfrm>
        <a:off x="4854068" y="634482"/>
        <a:ext cx="1113896" cy="844161"/>
      </dsp:txXfrm>
    </dsp:sp>
    <dsp:sp modelId="{5185DF79-34BA-4AB3-8D15-508EAB0AABFF}">
      <dsp:nvSpPr>
        <dsp:cNvPr id="0" name=""/>
        <dsp:cNvSpPr/>
      </dsp:nvSpPr>
      <dsp:spPr>
        <a:xfrm>
          <a:off x="6110870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6110870" y="969781"/>
        <a:ext cx="173097" cy="173564"/>
      </dsp:txXfrm>
    </dsp:sp>
    <dsp:sp modelId="{4322CC9E-B4ED-42E1-AA8B-2C4561AE3BBF}">
      <dsp:nvSpPr>
        <dsp:cNvPr id="0" name=""/>
        <dsp:cNvSpPr/>
      </dsp:nvSpPr>
      <dsp:spPr>
        <a:xfrm>
          <a:off x="6460797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CC00CC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User application</a:t>
          </a:r>
          <a:endParaRPr lang="zh-CN" altLang="en-US" sz="1700" kern="1200" dirty="0"/>
        </a:p>
      </dsp:txBody>
      <dsp:txXfrm>
        <a:off x="6487060" y="634482"/>
        <a:ext cx="1113896" cy="844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6901A-A30E-49FE-95F7-AC5FDD9F92E9}">
      <dsp:nvSpPr>
        <dsp:cNvPr id="0" name=""/>
        <dsp:cNvSpPr/>
      </dsp:nvSpPr>
      <dsp:spPr>
        <a:xfrm>
          <a:off x="0" y="608219"/>
          <a:ext cx="1090418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Raw Data</a:t>
          </a:r>
          <a:endParaRPr lang="zh-CN" altLang="en-US" sz="1700" kern="1200" dirty="0"/>
        </a:p>
      </dsp:txBody>
      <dsp:txXfrm>
        <a:off x="26263" y="634482"/>
        <a:ext cx="1037892" cy="844161"/>
      </dsp:txXfrm>
    </dsp:sp>
    <dsp:sp modelId="{27491507-E70C-435C-81BE-162E6AE8406D}">
      <dsp:nvSpPr>
        <dsp:cNvPr id="0" name=""/>
        <dsp:cNvSpPr/>
      </dsp:nvSpPr>
      <dsp:spPr>
        <a:xfrm>
          <a:off x="1197223" y="911927"/>
          <a:ext cx="226426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197223" y="969781"/>
        <a:ext cx="158498" cy="173564"/>
      </dsp:txXfrm>
    </dsp:sp>
    <dsp:sp modelId="{B4B418E6-0BDD-4E9D-A804-E4D0E6C325CD}">
      <dsp:nvSpPr>
        <dsp:cNvPr id="0" name=""/>
        <dsp:cNvSpPr/>
      </dsp:nvSpPr>
      <dsp:spPr>
        <a:xfrm>
          <a:off x="1517638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Raw-Data database</a:t>
          </a:r>
          <a:endParaRPr lang="zh-CN" altLang="en-US" sz="1700" kern="1200" dirty="0"/>
        </a:p>
      </dsp:txBody>
      <dsp:txXfrm>
        <a:off x="1543901" y="634482"/>
        <a:ext cx="1113896" cy="844161"/>
      </dsp:txXfrm>
    </dsp:sp>
    <dsp:sp modelId="{C2270238-836F-43F1-8BB4-59E89D4CD665}">
      <dsp:nvSpPr>
        <dsp:cNvPr id="0" name=""/>
        <dsp:cNvSpPr/>
      </dsp:nvSpPr>
      <dsp:spPr>
        <a:xfrm>
          <a:off x="2811749" y="911927"/>
          <a:ext cx="270699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811749" y="969781"/>
        <a:ext cx="189489" cy="173564"/>
      </dsp:txXfrm>
    </dsp:sp>
    <dsp:sp modelId="{E31A6BA3-E1C3-4DEB-AF60-7FBF821EA289}">
      <dsp:nvSpPr>
        <dsp:cNvPr id="0" name=""/>
        <dsp:cNvSpPr/>
      </dsp:nvSpPr>
      <dsp:spPr>
        <a:xfrm>
          <a:off x="3194814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Processed-Data database</a:t>
          </a:r>
          <a:endParaRPr lang="zh-CN" altLang="en-US" sz="1700" kern="1200" dirty="0"/>
        </a:p>
      </dsp:txBody>
      <dsp:txXfrm>
        <a:off x="3221077" y="634482"/>
        <a:ext cx="1113896" cy="844161"/>
      </dsp:txXfrm>
    </dsp:sp>
    <dsp:sp modelId="{00AC0A95-1920-40BA-8AAF-B1C70F6DDB01}">
      <dsp:nvSpPr>
        <dsp:cNvPr id="0" name=""/>
        <dsp:cNvSpPr/>
      </dsp:nvSpPr>
      <dsp:spPr>
        <a:xfrm>
          <a:off x="4477878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477878" y="969781"/>
        <a:ext cx="173097" cy="173564"/>
      </dsp:txXfrm>
    </dsp:sp>
    <dsp:sp modelId="{974F1A47-166B-4461-AFF0-796DA8F445E5}">
      <dsp:nvSpPr>
        <dsp:cNvPr id="0" name=""/>
        <dsp:cNvSpPr/>
      </dsp:nvSpPr>
      <dsp:spPr>
        <a:xfrm>
          <a:off x="4827805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Map Database</a:t>
          </a:r>
          <a:endParaRPr lang="zh-CN" altLang="en-US" sz="1700" kern="1200" dirty="0"/>
        </a:p>
      </dsp:txBody>
      <dsp:txXfrm>
        <a:off x="4854068" y="634482"/>
        <a:ext cx="1113896" cy="844161"/>
      </dsp:txXfrm>
    </dsp:sp>
    <dsp:sp modelId="{5185DF79-34BA-4AB3-8D15-508EAB0AABFF}">
      <dsp:nvSpPr>
        <dsp:cNvPr id="0" name=""/>
        <dsp:cNvSpPr/>
      </dsp:nvSpPr>
      <dsp:spPr>
        <a:xfrm>
          <a:off x="6110870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6110870" y="969781"/>
        <a:ext cx="173097" cy="173564"/>
      </dsp:txXfrm>
    </dsp:sp>
    <dsp:sp modelId="{4322CC9E-B4ED-42E1-AA8B-2C4561AE3BBF}">
      <dsp:nvSpPr>
        <dsp:cNvPr id="0" name=""/>
        <dsp:cNvSpPr/>
      </dsp:nvSpPr>
      <dsp:spPr>
        <a:xfrm>
          <a:off x="6460797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CC00CC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User application</a:t>
          </a:r>
          <a:endParaRPr lang="zh-CN" altLang="en-US" sz="1700" kern="1200" dirty="0"/>
        </a:p>
      </dsp:txBody>
      <dsp:txXfrm>
        <a:off x="6487060" y="634482"/>
        <a:ext cx="1113896" cy="8441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6901A-A30E-49FE-95F7-AC5FDD9F92E9}">
      <dsp:nvSpPr>
        <dsp:cNvPr id="0" name=""/>
        <dsp:cNvSpPr/>
      </dsp:nvSpPr>
      <dsp:spPr>
        <a:xfrm>
          <a:off x="0" y="608219"/>
          <a:ext cx="1090418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Raw Data</a:t>
          </a:r>
          <a:endParaRPr lang="zh-CN" altLang="en-US" sz="1700" kern="1200" dirty="0"/>
        </a:p>
      </dsp:txBody>
      <dsp:txXfrm>
        <a:off x="26263" y="634482"/>
        <a:ext cx="1037892" cy="844161"/>
      </dsp:txXfrm>
    </dsp:sp>
    <dsp:sp modelId="{27491507-E70C-435C-81BE-162E6AE8406D}">
      <dsp:nvSpPr>
        <dsp:cNvPr id="0" name=""/>
        <dsp:cNvSpPr/>
      </dsp:nvSpPr>
      <dsp:spPr>
        <a:xfrm>
          <a:off x="1197223" y="911927"/>
          <a:ext cx="226426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197223" y="969781"/>
        <a:ext cx="158498" cy="173564"/>
      </dsp:txXfrm>
    </dsp:sp>
    <dsp:sp modelId="{B4B418E6-0BDD-4E9D-A804-E4D0E6C325CD}">
      <dsp:nvSpPr>
        <dsp:cNvPr id="0" name=""/>
        <dsp:cNvSpPr/>
      </dsp:nvSpPr>
      <dsp:spPr>
        <a:xfrm>
          <a:off x="1517638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Raw-Data database</a:t>
          </a:r>
          <a:endParaRPr lang="zh-CN" altLang="en-US" sz="1700" kern="1200" dirty="0"/>
        </a:p>
      </dsp:txBody>
      <dsp:txXfrm>
        <a:off x="1543901" y="634482"/>
        <a:ext cx="1113896" cy="844161"/>
      </dsp:txXfrm>
    </dsp:sp>
    <dsp:sp modelId="{C2270238-836F-43F1-8BB4-59E89D4CD665}">
      <dsp:nvSpPr>
        <dsp:cNvPr id="0" name=""/>
        <dsp:cNvSpPr/>
      </dsp:nvSpPr>
      <dsp:spPr>
        <a:xfrm>
          <a:off x="2811749" y="911927"/>
          <a:ext cx="270699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811749" y="969781"/>
        <a:ext cx="189489" cy="173564"/>
      </dsp:txXfrm>
    </dsp:sp>
    <dsp:sp modelId="{E31A6BA3-E1C3-4DEB-AF60-7FBF821EA289}">
      <dsp:nvSpPr>
        <dsp:cNvPr id="0" name=""/>
        <dsp:cNvSpPr/>
      </dsp:nvSpPr>
      <dsp:spPr>
        <a:xfrm>
          <a:off x="3194814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Processed-Data database</a:t>
          </a:r>
          <a:endParaRPr lang="zh-CN" altLang="en-US" sz="1700" kern="1200" dirty="0"/>
        </a:p>
      </dsp:txBody>
      <dsp:txXfrm>
        <a:off x="3221077" y="634482"/>
        <a:ext cx="1113896" cy="844161"/>
      </dsp:txXfrm>
    </dsp:sp>
    <dsp:sp modelId="{00AC0A95-1920-40BA-8AAF-B1C70F6DDB01}">
      <dsp:nvSpPr>
        <dsp:cNvPr id="0" name=""/>
        <dsp:cNvSpPr/>
      </dsp:nvSpPr>
      <dsp:spPr>
        <a:xfrm>
          <a:off x="4477878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477878" y="969781"/>
        <a:ext cx="173097" cy="173564"/>
      </dsp:txXfrm>
    </dsp:sp>
    <dsp:sp modelId="{974F1A47-166B-4461-AFF0-796DA8F445E5}">
      <dsp:nvSpPr>
        <dsp:cNvPr id="0" name=""/>
        <dsp:cNvSpPr/>
      </dsp:nvSpPr>
      <dsp:spPr>
        <a:xfrm>
          <a:off x="4827805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Map Database</a:t>
          </a:r>
          <a:endParaRPr lang="zh-CN" altLang="en-US" sz="1700" kern="1200" dirty="0"/>
        </a:p>
      </dsp:txBody>
      <dsp:txXfrm>
        <a:off x="4854068" y="634482"/>
        <a:ext cx="1113896" cy="844161"/>
      </dsp:txXfrm>
    </dsp:sp>
    <dsp:sp modelId="{5185DF79-34BA-4AB3-8D15-508EAB0AABFF}">
      <dsp:nvSpPr>
        <dsp:cNvPr id="0" name=""/>
        <dsp:cNvSpPr/>
      </dsp:nvSpPr>
      <dsp:spPr>
        <a:xfrm>
          <a:off x="6110870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6110870" y="969781"/>
        <a:ext cx="173097" cy="173564"/>
      </dsp:txXfrm>
    </dsp:sp>
    <dsp:sp modelId="{4322CC9E-B4ED-42E1-AA8B-2C4561AE3BBF}">
      <dsp:nvSpPr>
        <dsp:cNvPr id="0" name=""/>
        <dsp:cNvSpPr/>
      </dsp:nvSpPr>
      <dsp:spPr>
        <a:xfrm>
          <a:off x="6460797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CC00CC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User application</a:t>
          </a:r>
          <a:endParaRPr lang="zh-CN" altLang="en-US" sz="1700" kern="1200" dirty="0"/>
        </a:p>
      </dsp:txBody>
      <dsp:txXfrm>
        <a:off x="6487060" y="634482"/>
        <a:ext cx="1113896" cy="8441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6901A-A30E-49FE-95F7-AC5FDD9F92E9}">
      <dsp:nvSpPr>
        <dsp:cNvPr id="0" name=""/>
        <dsp:cNvSpPr/>
      </dsp:nvSpPr>
      <dsp:spPr>
        <a:xfrm>
          <a:off x="0" y="608219"/>
          <a:ext cx="1090418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Raw Data</a:t>
          </a:r>
          <a:endParaRPr lang="zh-CN" altLang="en-US" sz="1700" kern="1200" dirty="0"/>
        </a:p>
      </dsp:txBody>
      <dsp:txXfrm>
        <a:off x="26263" y="634482"/>
        <a:ext cx="1037892" cy="844161"/>
      </dsp:txXfrm>
    </dsp:sp>
    <dsp:sp modelId="{27491507-E70C-435C-81BE-162E6AE8406D}">
      <dsp:nvSpPr>
        <dsp:cNvPr id="0" name=""/>
        <dsp:cNvSpPr/>
      </dsp:nvSpPr>
      <dsp:spPr>
        <a:xfrm>
          <a:off x="1197223" y="911927"/>
          <a:ext cx="226426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197223" y="969781"/>
        <a:ext cx="158498" cy="173564"/>
      </dsp:txXfrm>
    </dsp:sp>
    <dsp:sp modelId="{B4B418E6-0BDD-4E9D-A804-E4D0E6C325CD}">
      <dsp:nvSpPr>
        <dsp:cNvPr id="0" name=""/>
        <dsp:cNvSpPr/>
      </dsp:nvSpPr>
      <dsp:spPr>
        <a:xfrm>
          <a:off x="1517638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Raw-Data database</a:t>
          </a:r>
          <a:endParaRPr lang="zh-CN" altLang="en-US" sz="1700" kern="1200" dirty="0"/>
        </a:p>
      </dsp:txBody>
      <dsp:txXfrm>
        <a:off x="1543901" y="634482"/>
        <a:ext cx="1113896" cy="844161"/>
      </dsp:txXfrm>
    </dsp:sp>
    <dsp:sp modelId="{C2270238-836F-43F1-8BB4-59E89D4CD665}">
      <dsp:nvSpPr>
        <dsp:cNvPr id="0" name=""/>
        <dsp:cNvSpPr/>
      </dsp:nvSpPr>
      <dsp:spPr>
        <a:xfrm>
          <a:off x="2811749" y="911927"/>
          <a:ext cx="270699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811749" y="969781"/>
        <a:ext cx="189489" cy="173564"/>
      </dsp:txXfrm>
    </dsp:sp>
    <dsp:sp modelId="{E31A6BA3-E1C3-4DEB-AF60-7FBF821EA289}">
      <dsp:nvSpPr>
        <dsp:cNvPr id="0" name=""/>
        <dsp:cNvSpPr/>
      </dsp:nvSpPr>
      <dsp:spPr>
        <a:xfrm>
          <a:off x="3194814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Processed-Data database</a:t>
          </a:r>
          <a:endParaRPr lang="zh-CN" altLang="en-US" sz="1700" kern="1200" dirty="0"/>
        </a:p>
      </dsp:txBody>
      <dsp:txXfrm>
        <a:off x="3221077" y="634482"/>
        <a:ext cx="1113896" cy="844161"/>
      </dsp:txXfrm>
    </dsp:sp>
    <dsp:sp modelId="{00AC0A95-1920-40BA-8AAF-B1C70F6DDB01}">
      <dsp:nvSpPr>
        <dsp:cNvPr id="0" name=""/>
        <dsp:cNvSpPr/>
      </dsp:nvSpPr>
      <dsp:spPr>
        <a:xfrm>
          <a:off x="4477878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477878" y="969781"/>
        <a:ext cx="173097" cy="173564"/>
      </dsp:txXfrm>
    </dsp:sp>
    <dsp:sp modelId="{974F1A47-166B-4461-AFF0-796DA8F445E5}">
      <dsp:nvSpPr>
        <dsp:cNvPr id="0" name=""/>
        <dsp:cNvSpPr/>
      </dsp:nvSpPr>
      <dsp:spPr>
        <a:xfrm>
          <a:off x="4827805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Map Database</a:t>
          </a:r>
          <a:endParaRPr lang="zh-CN" altLang="en-US" sz="1700" kern="1200" dirty="0"/>
        </a:p>
      </dsp:txBody>
      <dsp:txXfrm>
        <a:off x="4854068" y="634482"/>
        <a:ext cx="1113896" cy="844161"/>
      </dsp:txXfrm>
    </dsp:sp>
    <dsp:sp modelId="{5185DF79-34BA-4AB3-8D15-508EAB0AABFF}">
      <dsp:nvSpPr>
        <dsp:cNvPr id="0" name=""/>
        <dsp:cNvSpPr/>
      </dsp:nvSpPr>
      <dsp:spPr>
        <a:xfrm>
          <a:off x="6110870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6110870" y="969781"/>
        <a:ext cx="173097" cy="173564"/>
      </dsp:txXfrm>
    </dsp:sp>
    <dsp:sp modelId="{4322CC9E-B4ED-42E1-AA8B-2C4561AE3BBF}">
      <dsp:nvSpPr>
        <dsp:cNvPr id="0" name=""/>
        <dsp:cNvSpPr/>
      </dsp:nvSpPr>
      <dsp:spPr>
        <a:xfrm>
          <a:off x="6460797" y="608219"/>
          <a:ext cx="1166422" cy="896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CC00CC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Public User</a:t>
          </a:r>
          <a:endParaRPr lang="zh-CN" altLang="en-US" sz="1700" kern="1200" dirty="0"/>
        </a:p>
      </dsp:txBody>
      <dsp:txXfrm>
        <a:off x="6487060" y="634482"/>
        <a:ext cx="1113896" cy="8441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6901A-A30E-49FE-95F7-AC5FDD9F92E9}">
      <dsp:nvSpPr>
        <dsp:cNvPr id="0" name=""/>
        <dsp:cNvSpPr/>
      </dsp:nvSpPr>
      <dsp:spPr>
        <a:xfrm>
          <a:off x="0" y="624622"/>
          <a:ext cx="1090418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 Data</a:t>
          </a:r>
          <a:endParaRPr lang="zh-CN" altLang="en-US" sz="1600" kern="1200" dirty="0"/>
        </a:p>
      </dsp:txBody>
      <dsp:txXfrm>
        <a:off x="25302" y="649924"/>
        <a:ext cx="1039814" cy="813277"/>
      </dsp:txXfrm>
    </dsp:sp>
    <dsp:sp modelId="{27491507-E70C-435C-81BE-162E6AE8406D}">
      <dsp:nvSpPr>
        <dsp:cNvPr id="0" name=""/>
        <dsp:cNvSpPr/>
      </dsp:nvSpPr>
      <dsp:spPr>
        <a:xfrm>
          <a:off x="1197223" y="911927"/>
          <a:ext cx="226426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197223" y="969781"/>
        <a:ext cx="158498" cy="173564"/>
      </dsp:txXfrm>
    </dsp:sp>
    <dsp:sp modelId="{B4B418E6-0BDD-4E9D-A804-E4D0E6C325CD}">
      <dsp:nvSpPr>
        <dsp:cNvPr id="0" name=""/>
        <dsp:cNvSpPr/>
      </dsp:nvSpPr>
      <dsp:spPr>
        <a:xfrm>
          <a:off x="1517638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Raw-Data database</a:t>
          </a:r>
          <a:endParaRPr lang="zh-CN" altLang="en-US" sz="1600" kern="1200" dirty="0"/>
        </a:p>
      </dsp:txBody>
      <dsp:txXfrm>
        <a:off x="1542940" y="649924"/>
        <a:ext cx="1115818" cy="813277"/>
      </dsp:txXfrm>
    </dsp:sp>
    <dsp:sp modelId="{C2270238-836F-43F1-8BB4-59E89D4CD665}">
      <dsp:nvSpPr>
        <dsp:cNvPr id="0" name=""/>
        <dsp:cNvSpPr/>
      </dsp:nvSpPr>
      <dsp:spPr>
        <a:xfrm>
          <a:off x="2811749" y="911927"/>
          <a:ext cx="270699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811749" y="969781"/>
        <a:ext cx="189489" cy="173564"/>
      </dsp:txXfrm>
    </dsp:sp>
    <dsp:sp modelId="{E31A6BA3-E1C3-4DEB-AF60-7FBF821EA289}">
      <dsp:nvSpPr>
        <dsp:cNvPr id="0" name=""/>
        <dsp:cNvSpPr/>
      </dsp:nvSpPr>
      <dsp:spPr>
        <a:xfrm>
          <a:off x="3194814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Processed-Data database</a:t>
          </a:r>
          <a:endParaRPr lang="zh-CN" altLang="en-US" sz="1600" kern="1200" dirty="0"/>
        </a:p>
      </dsp:txBody>
      <dsp:txXfrm>
        <a:off x="3220116" y="649924"/>
        <a:ext cx="1115818" cy="813277"/>
      </dsp:txXfrm>
    </dsp:sp>
    <dsp:sp modelId="{00AC0A95-1920-40BA-8AAF-B1C70F6DDB01}">
      <dsp:nvSpPr>
        <dsp:cNvPr id="0" name=""/>
        <dsp:cNvSpPr/>
      </dsp:nvSpPr>
      <dsp:spPr>
        <a:xfrm>
          <a:off x="4477878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477878" y="969781"/>
        <a:ext cx="173097" cy="173564"/>
      </dsp:txXfrm>
    </dsp:sp>
    <dsp:sp modelId="{974F1A47-166B-4461-AFF0-796DA8F445E5}">
      <dsp:nvSpPr>
        <dsp:cNvPr id="0" name=""/>
        <dsp:cNvSpPr/>
      </dsp:nvSpPr>
      <dsp:spPr>
        <a:xfrm>
          <a:off x="4827805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Map Database</a:t>
          </a:r>
          <a:endParaRPr lang="zh-CN" altLang="en-US" sz="1600" kern="1200" dirty="0"/>
        </a:p>
      </dsp:txBody>
      <dsp:txXfrm>
        <a:off x="4853107" y="649924"/>
        <a:ext cx="1115818" cy="813277"/>
      </dsp:txXfrm>
    </dsp:sp>
    <dsp:sp modelId="{5185DF79-34BA-4AB3-8D15-508EAB0AABFF}">
      <dsp:nvSpPr>
        <dsp:cNvPr id="0" name=""/>
        <dsp:cNvSpPr/>
      </dsp:nvSpPr>
      <dsp:spPr>
        <a:xfrm>
          <a:off x="6110870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6110870" y="969781"/>
        <a:ext cx="173097" cy="173564"/>
      </dsp:txXfrm>
    </dsp:sp>
    <dsp:sp modelId="{4322CC9E-B4ED-42E1-AA8B-2C4561AE3BBF}">
      <dsp:nvSpPr>
        <dsp:cNvPr id="0" name=""/>
        <dsp:cNvSpPr/>
      </dsp:nvSpPr>
      <dsp:spPr>
        <a:xfrm>
          <a:off x="6460797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Client Application</a:t>
          </a:r>
          <a:endParaRPr lang="zh-CN" altLang="en-US" sz="1600" kern="1200" dirty="0"/>
        </a:p>
      </dsp:txBody>
      <dsp:txXfrm>
        <a:off x="6486099" y="649924"/>
        <a:ext cx="1115818" cy="8132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211A2-D7FC-4A1B-9BE9-7D4A0AE0B3C3}">
      <dsp:nvSpPr>
        <dsp:cNvPr id="0" name=""/>
        <dsp:cNvSpPr/>
      </dsp:nvSpPr>
      <dsp:spPr>
        <a:xfrm rot="5400000">
          <a:off x="884745" y="915775"/>
          <a:ext cx="809924" cy="9220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40408-7F35-4245-89DD-0E813CCBCF9C}">
      <dsp:nvSpPr>
        <dsp:cNvPr id="0" name=""/>
        <dsp:cNvSpPr/>
      </dsp:nvSpPr>
      <dsp:spPr>
        <a:xfrm>
          <a:off x="670164" y="17957"/>
          <a:ext cx="1363435" cy="95436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.bag files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.mat files </a:t>
          </a:r>
          <a:endParaRPr lang="zh-CN" altLang="en-US" sz="2100" kern="1200" dirty="0"/>
        </a:p>
      </dsp:txBody>
      <dsp:txXfrm>
        <a:off x="716760" y="64553"/>
        <a:ext cx="1270243" cy="861168"/>
      </dsp:txXfrm>
    </dsp:sp>
    <dsp:sp modelId="{A43480F6-B49A-428D-AB44-3A671A9F0172}">
      <dsp:nvSpPr>
        <dsp:cNvPr id="0" name=""/>
        <dsp:cNvSpPr/>
      </dsp:nvSpPr>
      <dsp:spPr>
        <a:xfrm>
          <a:off x="2185999" y="115534"/>
          <a:ext cx="1604630" cy="77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Python script to parse .bag files</a:t>
          </a:r>
          <a:endParaRPr lang="zh-CN" altLang="en-US" sz="1600" kern="1200" dirty="0"/>
        </a:p>
      </dsp:txBody>
      <dsp:txXfrm>
        <a:off x="2185999" y="115534"/>
        <a:ext cx="1604630" cy="771356"/>
      </dsp:txXfrm>
    </dsp:sp>
    <dsp:sp modelId="{C0C73AD1-6F74-4C77-B0F7-422507CADAF0}">
      <dsp:nvSpPr>
        <dsp:cNvPr id="0" name=""/>
        <dsp:cNvSpPr/>
      </dsp:nvSpPr>
      <dsp:spPr>
        <a:xfrm rot="5400000">
          <a:off x="2162297" y="1987836"/>
          <a:ext cx="809924" cy="9220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A114A-DB06-40A9-982A-E0E43E55CB2A}">
      <dsp:nvSpPr>
        <dsp:cNvPr id="0" name=""/>
        <dsp:cNvSpPr/>
      </dsp:nvSpPr>
      <dsp:spPr>
        <a:xfrm>
          <a:off x="1947716" y="1090019"/>
          <a:ext cx="1363435" cy="95436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.csv .txt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.jpg files</a:t>
          </a:r>
          <a:endParaRPr lang="zh-CN" altLang="en-US" sz="2100" kern="1200" dirty="0"/>
        </a:p>
      </dsp:txBody>
      <dsp:txXfrm>
        <a:off x="1994312" y="1136615"/>
        <a:ext cx="1270243" cy="861168"/>
      </dsp:txXfrm>
    </dsp:sp>
    <dsp:sp modelId="{C0C2499B-28F8-4B64-BEAB-5043C0A1D361}">
      <dsp:nvSpPr>
        <dsp:cNvPr id="0" name=""/>
        <dsp:cNvSpPr/>
      </dsp:nvSpPr>
      <dsp:spPr>
        <a:xfrm>
          <a:off x="3329313" y="1134388"/>
          <a:ext cx="2124266" cy="77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Outputting .csv .txt files is optional</a:t>
          </a:r>
          <a:endParaRPr lang="zh-CN" altLang="en-US" sz="1400" kern="1200" dirty="0"/>
        </a:p>
      </dsp:txBody>
      <dsp:txXfrm>
        <a:off x="3329313" y="1134388"/>
        <a:ext cx="2124266" cy="771356"/>
      </dsp:txXfrm>
    </dsp:sp>
    <dsp:sp modelId="{F30714D0-DC61-4950-9948-CAA7E2CF0563}">
      <dsp:nvSpPr>
        <dsp:cNvPr id="0" name=""/>
        <dsp:cNvSpPr/>
      </dsp:nvSpPr>
      <dsp:spPr>
        <a:xfrm>
          <a:off x="3225269" y="2162081"/>
          <a:ext cx="1363435" cy="95436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Database </a:t>
          </a:r>
          <a:endParaRPr lang="zh-CN" altLang="en-US" sz="2100" kern="1200" dirty="0"/>
        </a:p>
      </dsp:txBody>
      <dsp:txXfrm>
        <a:off x="3271865" y="2208677"/>
        <a:ext cx="1270243" cy="861168"/>
      </dsp:txXfrm>
    </dsp:sp>
    <dsp:sp modelId="{3F0DDBC6-90DA-4F00-BCCF-44DAF64FEBAE}">
      <dsp:nvSpPr>
        <dsp:cNvPr id="0" name=""/>
        <dsp:cNvSpPr/>
      </dsp:nvSpPr>
      <dsp:spPr>
        <a:xfrm>
          <a:off x="4643358" y="2236301"/>
          <a:ext cx="1999280" cy="77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Setup database using .</a:t>
          </a:r>
          <a:r>
            <a:rPr lang="en-US" altLang="zh-CN" sz="1400" kern="1200" dirty="0" err="1"/>
            <a:t>sql</a:t>
          </a:r>
          <a:r>
            <a:rPr lang="en-US" altLang="zh-CN" sz="1400" kern="1200" dirty="0"/>
            <a:t> file</a:t>
          </a:r>
          <a:endParaRPr lang="zh-CN" altLang="en-US" sz="1400" kern="1200" dirty="0"/>
        </a:p>
      </dsp:txBody>
      <dsp:txXfrm>
        <a:off x="4643358" y="2236301"/>
        <a:ext cx="1999280" cy="7713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6901A-A30E-49FE-95F7-AC5FDD9F92E9}">
      <dsp:nvSpPr>
        <dsp:cNvPr id="0" name=""/>
        <dsp:cNvSpPr/>
      </dsp:nvSpPr>
      <dsp:spPr>
        <a:xfrm>
          <a:off x="0" y="624622"/>
          <a:ext cx="1090418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 Data</a:t>
          </a:r>
          <a:endParaRPr lang="zh-CN" altLang="en-US" sz="1600" kern="1200" dirty="0"/>
        </a:p>
      </dsp:txBody>
      <dsp:txXfrm>
        <a:off x="25302" y="649924"/>
        <a:ext cx="1039814" cy="813277"/>
      </dsp:txXfrm>
    </dsp:sp>
    <dsp:sp modelId="{27491507-E70C-435C-81BE-162E6AE8406D}">
      <dsp:nvSpPr>
        <dsp:cNvPr id="0" name=""/>
        <dsp:cNvSpPr/>
      </dsp:nvSpPr>
      <dsp:spPr>
        <a:xfrm>
          <a:off x="1197223" y="911927"/>
          <a:ext cx="226426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197223" y="969781"/>
        <a:ext cx="158498" cy="173564"/>
      </dsp:txXfrm>
    </dsp:sp>
    <dsp:sp modelId="{B4B418E6-0BDD-4E9D-A804-E4D0E6C325CD}">
      <dsp:nvSpPr>
        <dsp:cNvPr id="0" name=""/>
        <dsp:cNvSpPr/>
      </dsp:nvSpPr>
      <dsp:spPr>
        <a:xfrm>
          <a:off x="1517638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Raw-Data database</a:t>
          </a:r>
          <a:endParaRPr lang="zh-CN" altLang="en-US" sz="1600" kern="1200" dirty="0"/>
        </a:p>
      </dsp:txBody>
      <dsp:txXfrm>
        <a:off x="1542940" y="649924"/>
        <a:ext cx="1115818" cy="813277"/>
      </dsp:txXfrm>
    </dsp:sp>
    <dsp:sp modelId="{C2270238-836F-43F1-8BB4-59E89D4CD665}">
      <dsp:nvSpPr>
        <dsp:cNvPr id="0" name=""/>
        <dsp:cNvSpPr/>
      </dsp:nvSpPr>
      <dsp:spPr>
        <a:xfrm>
          <a:off x="2811749" y="911927"/>
          <a:ext cx="270699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811749" y="969781"/>
        <a:ext cx="189489" cy="173564"/>
      </dsp:txXfrm>
    </dsp:sp>
    <dsp:sp modelId="{E31A6BA3-E1C3-4DEB-AF60-7FBF821EA289}">
      <dsp:nvSpPr>
        <dsp:cNvPr id="0" name=""/>
        <dsp:cNvSpPr/>
      </dsp:nvSpPr>
      <dsp:spPr>
        <a:xfrm>
          <a:off x="3194814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Processed-Data database</a:t>
          </a:r>
          <a:endParaRPr lang="zh-CN" altLang="en-US" sz="1600" kern="1200" dirty="0"/>
        </a:p>
      </dsp:txBody>
      <dsp:txXfrm>
        <a:off x="3220116" y="649924"/>
        <a:ext cx="1115818" cy="813277"/>
      </dsp:txXfrm>
    </dsp:sp>
    <dsp:sp modelId="{00AC0A95-1920-40BA-8AAF-B1C70F6DDB01}">
      <dsp:nvSpPr>
        <dsp:cNvPr id="0" name=""/>
        <dsp:cNvSpPr/>
      </dsp:nvSpPr>
      <dsp:spPr>
        <a:xfrm>
          <a:off x="4477878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477878" y="969781"/>
        <a:ext cx="173097" cy="173564"/>
      </dsp:txXfrm>
    </dsp:sp>
    <dsp:sp modelId="{974F1A47-166B-4461-AFF0-796DA8F445E5}">
      <dsp:nvSpPr>
        <dsp:cNvPr id="0" name=""/>
        <dsp:cNvSpPr/>
      </dsp:nvSpPr>
      <dsp:spPr>
        <a:xfrm>
          <a:off x="4827805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Map Database</a:t>
          </a:r>
          <a:endParaRPr lang="zh-CN" altLang="en-US" sz="1600" kern="1200" dirty="0"/>
        </a:p>
      </dsp:txBody>
      <dsp:txXfrm>
        <a:off x="4853107" y="649924"/>
        <a:ext cx="1115818" cy="813277"/>
      </dsp:txXfrm>
    </dsp:sp>
    <dsp:sp modelId="{5185DF79-34BA-4AB3-8D15-508EAB0AABFF}">
      <dsp:nvSpPr>
        <dsp:cNvPr id="0" name=""/>
        <dsp:cNvSpPr/>
      </dsp:nvSpPr>
      <dsp:spPr>
        <a:xfrm>
          <a:off x="6110870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6110870" y="969781"/>
        <a:ext cx="173097" cy="173564"/>
      </dsp:txXfrm>
    </dsp:sp>
    <dsp:sp modelId="{4322CC9E-B4ED-42E1-AA8B-2C4561AE3BBF}">
      <dsp:nvSpPr>
        <dsp:cNvPr id="0" name=""/>
        <dsp:cNvSpPr/>
      </dsp:nvSpPr>
      <dsp:spPr>
        <a:xfrm>
          <a:off x="6460797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Client Application</a:t>
          </a:r>
          <a:endParaRPr lang="zh-CN" altLang="en-US" sz="1600" kern="1200" dirty="0"/>
        </a:p>
      </dsp:txBody>
      <dsp:txXfrm>
        <a:off x="6486099" y="649924"/>
        <a:ext cx="1115818" cy="8132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6901A-A30E-49FE-95F7-AC5FDD9F92E9}">
      <dsp:nvSpPr>
        <dsp:cNvPr id="0" name=""/>
        <dsp:cNvSpPr/>
      </dsp:nvSpPr>
      <dsp:spPr>
        <a:xfrm>
          <a:off x="0" y="624622"/>
          <a:ext cx="1090418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FFFF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 Data</a:t>
          </a:r>
          <a:endParaRPr lang="zh-CN" altLang="en-US" sz="1600" kern="1200" dirty="0"/>
        </a:p>
      </dsp:txBody>
      <dsp:txXfrm>
        <a:off x="25302" y="649924"/>
        <a:ext cx="1039814" cy="813277"/>
      </dsp:txXfrm>
    </dsp:sp>
    <dsp:sp modelId="{27491507-E70C-435C-81BE-162E6AE8406D}">
      <dsp:nvSpPr>
        <dsp:cNvPr id="0" name=""/>
        <dsp:cNvSpPr/>
      </dsp:nvSpPr>
      <dsp:spPr>
        <a:xfrm>
          <a:off x="1197223" y="911927"/>
          <a:ext cx="226426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197223" y="969781"/>
        <a:ext cx="158498" cy="173564"/>
      </dsp:txXfrm>
    </dsp:sp>
    <dsp:sp modelId="{B4B418E6-0BDD-4E9D-A804-E4D0E6C325CD}">
      <dsp:nvSpPr>
        <dsp:cNvPr id="0" name=""/>
        <dsp:cNvSpPr/>
      </dsp:nvSpPr>
      <dsp:spPr>
        <a:xfrm>
          <a:off x="1517638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Raw-Data database</a:t>
          </a:r>
          <a:endParaRPr lang="zh-CN" altLang="en-US" sz="1600" kern="1200" dirty="0"/>
        </a:p>
      </dsp:txBody>
      <dsp:txXfrm>
        <a:off x="1542940" y="649924"/>
        <a:ext cx="1115818" cy="813277"/>
      </dsp:txXfrm>
    </dsp:sp>
    <dsp:sp modelId="{C2270238-836F-43F1-8BB4-59E89D4CD665}">
      <dsp:nvSpPr>
        <dsp:cNvPr id="0" name=""/>
        <dsp:cNvSpPr/>
      </dsp:nvSpPr>
      <dsp:spPr>
        <a:xfrm>
          <a:off x="2811749" y="911927"/>
          <a:ext cx="270699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811749" y="969781"/>
        <a:ext cx="189489" cy="173564"/>
      </dsp:txXfrm>
    </dsp:sp>
    <dsp:sp modelId="{E31A6BA3-E1C3-4DEB-AF60-7FBF821EA289}">
      <dsp:nvSpPr>
        <dsp:cNvPr id="0" name=""/>
        <dsp:cNvSpPr/>
      </dsp:nvSpPr>
      <dsp:spPr>
        <a:xfrm>
          <a:off x="3194814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Processed-Data database</a:t>
          </a:r>
          <a:endParaRPr lang="zh-CN" altLang="en-US" sz="1600" kern="1200" dirty="0"/>
        </a:p>
      </dsp:txBody>
      <dsp:txXfrm>
        <a:off x="3220116" y="649924"/>
        <a:ext cx="1115818" cy="813277"/>
      </dsp:txXfrm>
    </dsp:sp>
    <dsp:sp modelId="{00AC0A95-1920-40BA-8AAF-B1C70F6DDB01}">
      <dsp:nvSpPr>
        <dsp:cNvPr id="0" name=""/>
        <dsp:cNvSpPr/>
      </dsp:nvSpPr>
      <dsp:spPr>
        <a:xfrm>
          <a:off x="4477878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477878" y="969781"/>
        <a:ext cx="173097" cy="173564"/>
      </dsp:txXfrm>
    </dsp:sp>
    <dsp:sp modelId="{974F1A47-166B-4461-AFF0-796DA8F445E5}">
      <dsp:nvSpPr>
        <dsp:cNvPr id="0" name=""/>
        <dsp:cNvSpPr/>
      </dsp:nvSpPr>
      <dsp:spPr>
        <a:xfrm>
          <a:off x="4827805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Map Database</a:t>
          </a:r>
          <a:endParaRPr lang="zh-CN" altLang="en-US" sz="1600" kern="1200" dirty="0"/>
        </a:p>
      </dsp:txBody>
      <dsp:txXfrm>
        <a:off x="4853107" y="649924"/>
        <a:ext cx="1115818" cy="813277"/>
      </dsp:txXfrm>
    </dsp:sp>
    <dsp:sp modelId="{5185DF79-34BA-4AB3-8D15-508EAB0AABFF}">
      <dsp:nvSpPr>
        <dsp:cNvPr id="0" name=""/>
        <dsp:cNvSpPr/>
      </dsp:nvSpPr>
      <dsp:spPr>
        <a:xfrm>
          <a:off x="6110870" y="911927"/>
          <a:ext cx="247281" cy="2892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6110870" y="969781"/>
        <a:ext cx="173097" cy="173564"/>
      </dsp:txXfrm>
    </dsp:sp>
    <dsp:sp modelId="{4322CC9E-B4ED-42E1-AA8B-2C4561AE3BBF}">
      <dsp:nvSpPr>
        <dsp:cNvPr id="0" name=""/>
        <dsp:cNvSpPr/>
      </dsp:nvSpPr>
      <dsp:spPr>
        <a:xfrm>
          <a:off x="6460797" y="624622"/>
          <a:ext cx="1166422" cy="8638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Client Application</a:t>
          </a:r>
          <a:endParaRPr lang="zh-CN" altLang="en-US" sz="1600" kern="1200" dirty="0"/>
        </a:p>
      </dsp:txBody>
      <dsp:txXfrm>
        <a:off x="6486099" y="649924"/>
        <a:ext cx="1115818" cy="813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EF34B-00A6-492B-B644-7A74F20A218F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809B-AE0E-4F52-86F9-C82575043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3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75C97-E623-48E2-8B3A-8A6929B1E8A7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5FE31-A832-4C1E-BE98-A5AE020EA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97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3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82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7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06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79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35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2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0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4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48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4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74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31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8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66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66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8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16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determine a fix (position) and time, GNSS receivers need to be able to track at least four satellites. This means there needs to be a line of sight between the receiver’s antenna and the four satellites.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Receivers vary in terms of which constellation or constellations they track, and how many satellites they track simultaneously.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satellite being tracked, the receiver determines the propagation time. It can do this because of the pseudorandom nature of the signals. To illustrate, refer to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17,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 shows the transmission of a pseudorandom code, a series of zeroes and ones. Since the receiver knows the pseudorandom code for each satellite, it can determine the time it received the code from a particular satellite. In this way, it can determine the time of propagation.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01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determine a fix (position) and time, GNSS receivers need to be able to track at least four satellites. This means there needs to be a line of sight between the receiver’s antenna and the four satellites.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Receivers vary in terms of which constellation or constellations they track, and how many satellites they track simultaneously.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satellite being tracked, the receiver determines the propagation time. It can do this because of the pseudorandom nature of the signals. To illustrate, refer to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17,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 shows the transmission of a pseudorandom code, a series of zeroes and ones. Since the receiver knows the pseudorandom code for each satellite, it can determine the time it received the code from a particular satellite. In this way, it can determine the time of propagation.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70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14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3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70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79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0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31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80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5FE31-A832-4C1E-BE98-A5AE020EA2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0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14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46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2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‹#›</a:t>
            </a:fld>
            <a:r>
              <a:rPr lang="en-US" dirty="0"/>
              <a:t>/48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337300"/>
            <a:ext cx="1287475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7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‹#›</a:t>
            </a:fld>
            <a:r>
              <a:rPr lang="en-US" dirty="0"/>
              <a:t>/48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337300"/>
            <a:ext cx="1287475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9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2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1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8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0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E3BA7-F027-4483-A606-0FB7B944A8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" y="0"/>
            <a:ext cx="228600" cy="6858000"/>
          </a:xfrm>
          <a:prstGeom prst="rect">
            <a:avLst/>
          </a:prstGeom>
          <a:solidFill>
            <a:srgbClr val="1E4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279357"/>
            <a:ext cx="10515600" cy="0"/>
          </a:xfrm>
          <a:prstGeom prst="line">
            <a:avLst/>
          </a:prstGeom>
          <a:ln w="76200">
            <a:solidFill>
              <a:srgbClr val="96BE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16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outh_Pacific_Ocean" TargetMode="External"/><Relationship Id="rId4" Type="http://schemas.openxmlformats.org/officeDocument/2006/relationships/hyperlink" Target="https://tools.wmflabs.org/geohack/geohack.php?pagename=Pole_of_inaccessibility&amp;params=48_52.6_S_123_23.6_W_&amp;title=Oceanic+Pole+of+Inaccessibilit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g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gi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397" y="1022597"/>
            <a:ext cx="6638544" cy="2720962"/>
          </a:xfrm>
        </p:spPr>
        <p:txBody>
          <a:bodyPr anchor="ctr">
            <a:noAutofit/>
          </a:bodyPr>
          <a:lstStyle/>
          <a:p>
            <a:r>
              <a:rPr lang="en-US" altLang="zh-CN" sz="4100" dirty="0"/>
              <a:t>Database Management(DBM) – Architecture and Operation</a:t>
            </a:r>
            <a:endParaRPr lang="en-US" sz="4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5228" y="4859274"/>
            <a:ext cx="4696219" cy="1353189"/>
          </a:xfrm>
        </p:spPr>
        <p:txBody>
          <a:bodyPr anchor="ctr">
            <a:normAutofit/>
          </a:bodyPr>
          <a:lstStyle/>
          <a:p>
            <a:r>
              <a:rPr lang="en-US" altLang="zh-CN" sz="3200" b="1" dirty="0"/>
              <a:t>Liming Gao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05F47F-81F5-49D0-8498-E123B876D1C8}"/>
              </a:ext>
            </a:extLst>
          </p:cNvPr>
          <p:cNvSpPr/>
          <p:nvPr/>
        </p:nvSpPr>
        <p:spPr>
          <a:xfrm>
            <a:off x="789447" y="46912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latin typeface="Helvetica" panose="020B0604020202030204" pitchFamily="34" charset="0"/>
              </a:rPr>
              <a:t>Intelligent Vehicles and Systems Group,</a:t>
            </a:r>
            <a:endParaRPr lang="en-GB" altLang="en-US" dirty="0">
              <a:latin typeface="Helvetica" panose="020B0604020202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CN" dirty="0">
                <a:latin typeface="Helvetica" panose="020B0604020202030204" pitchFamily="34" charset="0"/>
              </a:rPr>
              <a:t>Department </a:t>
            </a:r>
            <a:r>
              <a:rPr lang="en-US" altLang="en-US" dirty="0">
                <a:latin typeface="Helvetica" panose="020B0604020202030204" pitchFamily="34" charset="0"/>
              </a:rPr>
              <a:t>of Mechanical Engineering</a:t>
            </a:r>
            <a:r>
              <a:rPr lang="zh-CN" altLang="en-US" dirty="0">
                <a:latin typeface="Helvetica" panose="020B0604020202030204" pitchFamily="34" charset="0"/>
              </a:rPr>
              <a:t>，</a:t>
            </a:r>
            <a:endParaRPr lang="en-US" altLang="en-US" dirty="0">
              <a:latin typeface="Helvetica" panose="020B0604020202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CN" dirty="0">
                <a:latin typeface="Helvetica" panose="020B0604020202030204" pitchFamily="34" charset="0"/>
              </a:rPr>
              <a:t>The Pennsylvania State University</a:t>
            </a:r>
            <a:endParaRPr lang="en-US" altLang="en-US" dirty="0">
              <a:latin typeface="Helvetica" panose="020B060402020203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dirty="0">
              <a:latin typeface="Helvetica" panose="020B0604020202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Helvetica" panose="020B0604020202030204" pitchFamily="34" charset="0"/>
              </a:rPr>
              <a:t>03/13/2020</a:t>
            </a:r>
          </a:p>
        </p:txBody>
      </p:sp>
      <p:pic>
        <p:nvPicPr>
          <p:cNvPr id="23" name="Picture 22" descr="content image">
            <a:extLst>
              <a:ext uri="{FF2B5EF4-FFF2-40B4-BE49-F238E27FC236}">
                <a16:creationId xmlns:a16="http://schemas.microsoft.com/office/drawing/2014/main" id="{293B01EB-5B08-41D1-9C19-461650DB9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49" y="74958"/>
            <a:ext cx="1689451" cy="53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IMU">
            <a:extLst>
              <a:ext uri="{FF2B5EF4-FFF2-40B4-BE49-F238E27FC236}">
                <a16:creationId xmlns:a16="http://schemas.microsoft.com/office/drawing/2014/main" id="{D6B3D780-AD15-481A-B783-AB26B04C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r="20813"/>
          <a:stretch/>
        </p:blipFill>
        <p:spPr bwMode="auto">
          <a:xfrm>
            <a:off x="9617875" y="3466500"/>
            <a:ext cx="1638301" cy="173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patial Information Management with Oracle">
            <a:extLst>
              <a:ext uri="{FF2B5EF4-FFF2-40B4-BE49-F238E27FC236}">
                <a16:creationId xmlns:a16="http://schemas.microsoft.com/office/drawing/2014/main" id="{EDC2DB24-B79F-479F-9475-6CBFEFF0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19" y="836670"/>
            <a:ext cx="3679843" cy="232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road friction&quot;">
            <a:extLst>
              <a:ext uri="{FF2B5EF4-FFF2-40B4-BE49-F238E27FC236}">
                <a16:creationId xmlns:a16="http://schemas.microsoft.com/office/drawing/2014/main" id="{0ADE396E-553E-45B6-9131-6D9071AF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34" y="3613068"/>
            <a:ext cx="1724025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99F58B-C976-4317-A9EF-45EE96EDAA01}"/>
              </a:ext>
            </a:extLst>
          </p:cNvPr>
          <p:cNvSpPr/>
          <p:nvPr/>
        </p:nvSpPr>
        <p:spPr>
          <a:xfrm>
            <a:off x="5700071" y="638050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50" dirty="0"/>
              <a:t>Adaptive Global Sliding Mode Control Strategy for the Vehicle Antilock Braking Systems - Scientific Figure on ResearchGate. [accessed 4 Feb, 2020]</a:t>
            </a:r>
          </a:p>
        </p:txBody>
      </p:sp>
    </p:spTree>
    <p:extLst>
      <p:ext uri="{BB962C8B-B14F-4D97-AF65-F5344CB8AC3E}">
        <p14:creationId xmlns:p14="http://schemas.microsoft.com/office/powerpoint/2010/main" val="3758782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i="1" dirty="0"/>
              <a:t>We put the coordinate origin of simulation environment to the “Point Nemo”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10</a:t>
            </a:fld>
            <a:r>
              <a:rPr lang="en-US"/>
              <a:t>/48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E03B4F-221A-469C-B50D-F7185A55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49" y="1735350"/>
            <a:ext cx="3958046" cy="39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2C56C2-7AF0-420A-8F00-6E381CD6DCB6}"/>
              </a:ext>
            </a:extLst>
          </p:cNvPr>
          <p:cNvSpPr/>
          <p:nvPr/>
        </p:nvSpPr>
        <p:spPr>
          <a:xfrm>
            <a:off x="5562600" y="173535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“The oceanic pole of inaccessibility (</a:t>
            </a:r>
            <a:r>
              <a:rPr lang="en-US" altLang="zh-CN" dirty="0">
                <a:hlinkClick r:id="rId4"/>
              </a:rPr>
              <a:t>48°52.6′S 123°23.6′W</a:t>
            </a:r>
            <a:r>
              <a:rPr lang="en-US" altLang="zh-CN" dirty="0"/>
              <a:t>) , known as "Point Nemo", is the place in the ocean that is farthest from land. It lies in the </a:t>
            </a:r>
            <a:r>
              <a:rPr lang="en-US" altLang="zh-CN" dirty="0">
                <a:hlinkClick r:id="rId5" tooltip="South Pacific Oce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South Pacific Ocean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Nemo being Latin for “no one” .</a:t>
            </a:r>
            <a:r>
              <a:rPr lang="zh-CN" altLang="en-US" dirty="0"/>
              <a:t> </a:t>
            </a:r>
            <a:r>
              <a:rPr lang="en-US" altLang="zh-CN" dirty="0"/>
              <a:t>it lies more than 1,400 </a:t>
            </a:r>
            <a:r>
              <a:rPr lang="en-US" altLang="zh-CN" dirty="0" err="1"/>
              <a:t>nmi</a:t>
            </a:r>
            <a:r>
              <a:rPr lang="en-US" altLang="zh-CN" dirty="0"/>
              <a:t> (2,593 km) from the nearest landmass.”</a:t>
            </a:r>
          </a:p>
          <a:p>
            <a:r>
              <a:rPr lang="en-US" altLang="zh-CN" dirty="0"/>
              <a:t>	</a:t>
            </a:r>
            <a:r>
              <a:rPr lang="en-US" altLang="zh-CN" sz="1400"/>
              <a:t>                                   ------ </a:t>
            </a:r>
            <a:r>
              <a:rPr lang="en-US" altLang="zh-CN" sz="1400" dirty="0"/>
              <a:t>From Wikipedia, the free encyclopedia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064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113CF64-660A-4376-A0E1-92E9032884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0" b="3054"/>
          <a:stretch/>
        </p:blipFill>
        <p:spPr>
          <a:xfrm>
            <a:off x="866775" y="984586"/>
            <a:ext cx="8889984" cy="5193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/>
              <a:t>Raw-data Data</a:t>
            </a:r>
            <a:r>
              <a:rPr lang="en-US" altLang="zh-CN" i="1" dirty="0"/>
              <a:t>base</a:t>
            </a:r>
            <a:r>
              <a:rPr lang="en-US" i="1" dirty="0"/>
              <a:t> Schema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11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DE5C7-1CAC-4012-AE33-1C1A2D9F3292}"/>
              </a:ext>
            </a:extLst>
          </p:cNvPr>
          <p:cNvSpPr/>
          <p:nvPr/>
        </p:nvSpPr>
        <p:spPr>
          <a:xfrm>
            <a:off x="6601541" y="1386819"/>
            <a:ext cx="4527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Entity-Relationship model for mapping van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 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6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7D1C7ED-1B4D-4657-853A-7FB4F98D5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1" y="1462088"/>
            <a:ext cx="9354856" cy="4514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/>
              <a:t>Processed-data Data</a:t>
            </a:r>
            <a:r>
              <a:rPr lang="en-US" altLang="zh-CN" i="1" dirty="0"/>
              <a:t>base</a:t>
            </a:r>
            <a:r>
              <a:rPr lang="en-US" i="1" dirty="0"/>
              <a:t> Schema(draft)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12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09E65-26C2-4961-AF9E-AD6A76969A71}"/>
              </a:ext>
            </a:extLst>
          </p:cNvPr>
          <p:cNvSpPr/>
          <p:nvPr/>
        </p:nvSpPr>
        <p:spPr>
          <a:xfrm>
            <a:off x="7392116" y="1728444"/>
            <a:ext cx="4527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The schema may keep updating when we processing the data 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0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/>
              <a:t>Mapping Data</a:t>
            </a:r>
            <a:r>
              <a:rPr lang="en-US" altLang="zh-CN" i="1" dirty="0"/>
              <a:t>base</a:t>
            </a:r>
            <a:r>
              <a:rPr lang="en-US" i="1" dirty="0"/>
              <a:t> Schema(idea)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13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DE5C7-1CAC-4012-AE33-1C1A2D9F3292}"/>
              </a:ext>
            </a:extLst>
          </p:cNvPr>
          <p:cNvSpPr/>
          <p:nvPr/>
        </p:nvSpPr>
        <p:spPr>
          <a:xfrm>
            <a:off x="703426" y="1332476"/>
            <a:ext cx="919635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Multiple layer Entities: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Road_network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u="sng" dirty="0">
                <a:solidFill>
                  <a:schemeClr val="bg2">
                    <a:lumMod val="10000"/>
                  </a:schemeClr>
                </a:solidFill>
              </a:rPr>
              <a:t>id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name,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start_point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end_point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lane_number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width,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road_type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time_collected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time_updated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)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Lane(</a:t>
            </a:r>
            <a:r>
              <a:rPr lang="en-US" altLang="zh-CN" u="sng" dirty="0">
                <a:solidFill>
                  <a:schemeClr val="bg2">
                    <a:lumMod val="10000"/>
                  </a:schemeClr>
                </a:solidFill>
              </a:rPr>
              <a:t>id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u="sng" dirty="0" err="1">
                <a:solidFill>
                  <a:schemeClr val="bg2">
                    <a:lumMod val="10000"/>
                  </a:schemeClr>
                </a:solidFill>
              </a:rPr>
              <a:t>Road_network_id</a:t>
            </a:r>
            <a:r>
              <a:rPr lang="en-US" altLang="zh-CN" u="sng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u="sng" dirty="0" err="1">
                <a:solidFill>
                  <a:schemeClr val="bg2">
                    <a:lumMod val="10000"/>
                  </a:schemeClr>
                </a:solidFill>
              </a:rPr>
              <a:t>friction_id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center_latitude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longitude, altitude, roll, pitch, yaw, width,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lane_type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speed_limit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left_lane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right_lane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time_collected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time_updated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Trraffic_light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u="sng" dirty="0">
                <a:solidFill>
                  <a:schemeClr val="bg2">
                    <a:lumMod val="10000"/>
                  </a:schemeClr>
                </a:solidFill>
              </a:rPr>
              <a:t>id, </a:t>
            </a:r>
            <a:r>
              <a:rPr lang="en-US" altLang="zh-CN" u="sng" dirty="0" err="1">
                <a:solidFill>
                  <a:schemeClr val="bg2">
                    <a:lumMod val="10000"/>
                  </a:schemeClr>
                </a:solidFill>
              </a:rPr>
              <a:t>lane_id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stopbar_latitude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longitude, altitude,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time_collected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time_updated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Stop_sign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(), </a:t>
            </a:r>
          </a:p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Road_sign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()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Friction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u="sng" dirty="0">
                <a:solidFill>
                  <a:schemeClr val="bg2">
                    <a:lumMod val="10000"/>
                  </a:schemeClr>
                </a:solidFill>
              </a:rPr>
              <a:t>id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coefficient, …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time_collected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time_updated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Traffic 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Light-timing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Construction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239D6B-EB6C-4576-8D02-0CC6CB8C73CC}"/>
              </a:ext>
            </a:extLst>
          </p:cNvPr>
          <p:cNvSpPr/>
          <p:nvPr/>
        </p:nvSpPr>
        <p:spPr>
          <a:xfrm>
            <a:off x="10243634" y="1994089"/>
            <a:ext cx="1699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Layer1,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topology map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969D14-F3DA-4C09-9C4E-7D637A9110B2}"/>
              </a:ext>
            </a:extLst>
          </p:cNvPr>
          <p:cNvSpPr/>
          <p:nvPr/>
        </p:nvSpPr>
        <p:spPr>
          <a:xfrm>
            <a:off x="9982200" y="1763486"/>
            <a:ext cx="170081" cy="858416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501C13-D22C-4357-A1E5-62ED263F9B81}"/>
              </a:ext>
            </a:extLst>
          </p:cNvPr>
          <p:cNvSpPr/>
          <p:nvPr/>
        </p:nvSpPr>
        <p:spPr>
          <a:xfrm>
            <a:off x="10250212" y="2906851"/>
            <a:ext cx="144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Layer2,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Edges 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5DB5E8-37DF-4489-8CFC-6339DD70F463}"/>
              </a:ext>
            </a:extLst>
          </p:cNvPr>
          <p:cNvSpPr/>
          <p:nvPr/>
        </p:nvSpPr>
        <p:spPr>
          <a:xfrm>
            <a:off x="9982200" y="2844462"/>
            <a:ext cx="170081" cy="486567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19134C-23C8-42A4-A242-3BF8685FB4FA}"/>
              </a:ext>
            </a:extLst>
          </p:cNvPr>
          <p:cNvSpPr/>
          <p:nvPr/>
        </p:nvSpPr>
        <p:spPr>
          <a:xfrm>
            <a:off x="10243635" y="3819613"/>
            <a:ext cx="144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Layer3,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S-coordinate features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E05AC79-33B6-4D35-9658-39E6485C586D}"/>
              </a:ext>
            </a:extLst>
          </p:cNvPr>
          <p:cNvSpPr/>
          <p:nvPr/>
        </p:nvSpPr>
        <p:spPr>
          <a:xfrm>
            <a:off x="9982200" y="3657384"/>
            <a:ext cx="170081" cy="790870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2A30EF-4DD0-4362-A6C4-64E72FA73F5B}"/>
              </a:ext>
            </a:extLst>
          </p:cNvPr>
          <p:cNvSpPr/>
          <p:nvPr/>
        </p:nvSpPr>
        <p:spPr>
          <a:xfrm>
            <a:off x="10195247" y="5019942"/>
            <a:ext cx="15787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Layer4, time-based s-coordinate features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7B22FD4-8D5A-4583-A695-CE783B38EEEE}"/>
              </a:ext>
            </a:extLst>
          </p:cNvPr>
          <p:cNvSpPr/>
          <p:nvPr/>
        </p:nvSpPr>
        <p:spPr>
          <a:xfrm>
            <a:off x="9855949" y="5213896"/>
            <a:ext cx="170081" cy="790870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B40E35-3BD9-46D3-AACF-E55D9414EB13}"/>
              </a:ext>
            </a:extLst>
          </p:cNvPr>
          <p:cNvCxnSpPr>
            <a:cxnSpLocks/>
          </p:cNvCxnSpPr>
          <p:nvPr/>
        </p:nvCxnSpPr>
        <p:spPr>
          <a:xfrm>
            <a:off x="703426" y="2621902"/>
            <a:ext cx="897241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D99E52-5D9D-457E-ACFF-BFFBDA6531C2}"/>
              </a:ext>
            </a:extLst>
          </p:cNvPr>
          <p:cNvCxnSpPr>
            <a:cxnSpLocks/>
          </p:cNvCxnSpPr>
          <p:nvPr/>
        </p:nvCxnSpPr>
        <p:spPr>
          <a:xfrm>
            <a:off x="703426" y="3470210"/>
            <a:ext cx="897241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EEE79D-554E-4657-9D08-0CE94D85A334}"/>
              </a:ext>
            </a:extLst>
          </p:cNvPr>
          <p:cNvCxnSpPr>
            <a:cxnSpLocks/>
          </p:cNvCxnSpPr>
          <p:nvPr/>
        </p:nvCxnSpPr>
        <p:spPr>
          <a:xfrm>
            <a:off x="703426" y="4975548"/>
            <a:ext cx="897241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872812-762C-46AF-A24F-08B739F39C08}"/>
              </a:ext>
            </a:extLst>
          </p:cNvPr>
          <p:cNvCxnSpPr>
            <a:cxnSpLocks/>
          </p:cNvCxnSpPr>
          <p:nvPr/>
        </p:nvCxnSpPr>
        <p:spPr>
          <a:xfrm>
            <a:off x="703426" y="6004766"/>
            <a:ext cx="897241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94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A447D2-0B41-474E-A78B-FAA9CC43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46" y="1214107"/>
            <a:ext cx="8830907" cy="473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/>
              <a:t>Map Data</a:t>
            </a:r>
            <a:r>
              <a:rPr lang="en-US" altLang="zh-CN" i="1" dirty="0"/>
              <a:t>base</a:t>
            </a:r>
            <a:r>
              <a:rPr lang="en-US" i="1" dirty="0"/>
              <a:t> Schema(draft)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14</a:t>
            </a:fld>
            <a:r>
              <a:rPr lang="en-US"/>
              <a:t>/48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2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/>
              <a:t>Test track map application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15</a:t>
            </a:fld>
            <a:r>
              <a:rPr lang="en-US"/>
              <a:t>/48</a:t>
            </a:r>
            <a:endParaRPr lang="en-US" dirty="0"/>
          </a:p>
        </p:txBody>
      </p:sp>
      <p:pic>
        <p:nvPicPr>
          <p:cNvPr id="6" name="map_query2">
            <a:hlinkClick r:id="" action="ppaction://media"/>
            <a:extLst>
              <a:ext uri="{FF2B5EF4-FFF2-40B4-BE49-F238E27FC236}">
                <a16:creationId xmlns:a16="http://schemas.microsoft.com/office/drawing/2014/main" id="{C3C9DDC4-E595-4BEE-BAC8-1513EA01A8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54" end="147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575" y="1305070"/>
            <a:ext cx="7619443" cy="48434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96F166-EAFF-46C8-A88A-830CDB8D587D}"/>
              </a:ext>
            </a:extLst>
          </p:cNvPr>
          <p:cNvSpPr/>
          <p:nvPr/>
        </p:nvSpPr>
        <p:spPr>
          <a:xfrm>
            <a:off x="9003850" y="5733167"/>
            <a:ext cx="177282" cy="1750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812A2A-7442-4BD1-85ED-66D0FF36B5C1}"/>
              </a:ext>
            </a:extLst>
          </p:cNvPr>
          <p:cNvSpPr/>
          <p:nvPr/>
        </p:nvSpPr>
        <p:spPr>
          <a:xfrm>
            <a:off x="9003850" y="5324441"/>
            <a:ext cx="177282" cy="17506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C5D402-4F9E-4398-A4D1-C9A3211A65A1}"/>
              </a:ext>
            </a:extLst>
          </p:cNvPr>
          <p:cNvSpPr/>
          <p:nvPr/>
        </p:nvSpPr>
        <p:spPr>
          <a:xfrm>
            <a:off x="9696647" y="5641991"/>
            <a:ext cx="2422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Vehicle position 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8345E2-6CF3-43B6-995B-7361AE5A2A28}"/>
              </a:ext>
            </a:extLst>
          </p:cNvPr>
          <p:cNvSpPr/>
          <p:nvPr/>
        </p:nvSpPr>
        <p:spPr>
          <a:xfrm>
            <a:off x="9696647" y="5237154"/>
            <a:ext cx="2177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Nearest query  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29919A-676A-4A19-9178-886DFD62E388}"/>
              </a:ext>
            </a:extLst>
          </p:cNvPr>
          <p:cNvSpPr/>
          <p:nvPr/>
        </p:nvSpPr>
        <p:spPr>
          <a:xfrm>
            <a:off x="9696647" y="4892127"/>
            <a:ext cx="68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Map  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ABCF61-FEA1-4A7F-A28B-ECEA09963A5F}"/>
              </a:ext>
            </a:extLst>
          </p:cNvPr>
          <p:cNvCxnSpPr/>
          <p:nvPr/>
        </p:nvCxnSpPr>
        <p:spPr>
          <a:xfrm>
            <a:off x="8751924" y="5022943"/>
            <a:ext cx="68113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CBFFE2-1FFD-4D12-B597-73A1D9D321FF}"/>
              </a:ext>
            </a:extLst>
          </p:cNvPr>
          <p:cNvSpPr/>
          <p:nvPr/>
        </p:nvSpPr>
        <p:spPr>
          <a:xfrm>
            <a:off x="8262410" y="1221432"/>
            <a:ext cx="3385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We have route start/end point, lane center coordinate, lane RPY, and traffic light location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15" name="Picture 14" descr="A truck parked on the side of a road&#10;&#10;Description automatically generated">
            <a:extLst>
              <a:ext uri="{FF2B5EF4-FFF2-40B4-BE49-F238E27FC236}">
                <a16:creationId xmlns:a16="http://schemas.microsoft.com/office/drawing/2014/main" id="{44032A4B-2F55-4524-ABC7-EB2449AAFB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73" y="2328523"/>
            <a:ext cx="3385651" cy="21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2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E25181-F24A-4F89-8955-10B5B07172B4}"/>
              </a:ext>
            </a:extLst>
          </p:cNvPr>
          <p:cNvSpPr/>
          <p:nvPr/>
        </p:nvSpPr>
        <p:spPr>
          <a:xfrm>
            <a:off x="1454042" y="1704703"/>
            <a:ext cx="3364512" cy="344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18" y="104084"/>
            <a:ext cx="11069731" cy="1325563"/>
          </a:xfrm>
        </p:spPr>
        <p:txBody>
          <a:bodyPr>
            <a:normAutofit/>
          </a:bodyPr>
          <a:lstStyle/>
          <a:p>
            <a:r>
              <a:rPr lang="en-US" dirty="0"/>
              <a:t>The following slides discuss the details of converting raw data into the raw data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16</a:t>
            </a:fld>
            <a:r>
              <a:rPr lang="en-US" dirty="0"/>
              <a:t>/48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871774D-172B-4BBD-8E64-7EC908B8A839}"/>
              </a:ext>
            </a:extLst>
          </p:cNvPr>
          <p:cNvGraphicFramePr/>
          <p:nvPr/>
        </p:nvGraphicFramePr>
        <p:xfrm>
          <a:off x="1889495" y="2104833"/>
          <a:ext cx="7632055" cy="211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2636171" y="3879681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Server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72061-6B18-4D90-BB39-93A8A9DB942D}"/>
              </a:ext>
            </a:extLst>
          </p:cNvPr>
          <p:cNvSpPr/>
          <p:nvPr/>
        </p:nvSpPr>
        <p:spPr>
          <a:xfrm>
            <a:off x="2625337" y="4467109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Client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AFCB55-C6F2-4B64-BA75-F6960EEAC346}"/>
              </a:ext>
            </a:extLst>
          </p:cNvPr>
          <p:cNvSpPr/>
          <p:nvPr/>
        </p:nvSpPr>
        <p:spPr>
          <a:xfrm>
            <a:off x="4308509" y="3888974"/>
            <a:ext cx="964220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41A44-D1AE-4159-9593-6CEDF08E5A74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2258594" y="3655993"/>
            <a:ext cx="432014" cy="323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72EDCCA-9C5D-432D-92AB-203A6DFB3C3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50806" y="3590686"/>
            <a:ext cx="349462" cy="4428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CD22C55-56AD-4FC8-99BC-C22F9FBDB911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3927743" y="3769818"/>
            <a:ext cx="550820" cy="2107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10F18A-6E30-48F6-BDE1-A7875FDAC062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272729" y="3599766"/>
            <a:ext cx="154397" cy="550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D73E7D-95D9-46D2-9859-D9FE9DCCDD0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2174593" y="4170254"/>
            <a:ext cx="589182" cy="3123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F22735A-80F9-4EA4-9A1F-5F800AB931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439972" y="4043908"/>
            <a:ext cx="360100" cy="5770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520E04C-6795-4435-9931-32C80DDEB29E}"/>
              </a:ext>
            </a:extLst>
          </p:cNvPr>
          <p:cNvSpPr/>
          <p:nvPr/>
        </p:nvSpPr>
        <p:spPr>
          <a:xfrm>
            <a:off x="6309294" y="3875174"/>
            <a:ext cx="1039569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ECA9D93-9E0D-4209-8253-B818DD97F097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348863" y="3599763"/>
            <a:ext cx="205415" cy="537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974AA25-82D3-438C-9F54-FE3C522D1EE3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5878692" y="3706182"/>
            <a:ext cx="550818" cy="3103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0C86DC-AB30-4F76-AF58-E857F099C111}"/>
              </a:ext>
            </a:extLst>
          </p:cNvPr>
          <p:cNvSpPr txBox="1"/>
          <p:nvPr/>
        </p:nvSpPr>
        <p:spPr>
          <a:xfrm>
            <a:off x="1799796" y="1946693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Noisy and error filled data from specified vehicle and specific time in a cumbersome format </a:t>
            </a:r>
            <a:endParaRPr lang="zh-CN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72C8A7-D104-403F-9567-E7BF5B8EA4DF}"/>
              </a:ext>
            </a:extLst>
          </p:cNvPr>
          <p:cNvSpPr txBox="1"/>
          <p:nvPr/>
        </p:nvSpPr>
        <p:spPr>
          <a:xfrm>
            <a:off x="3228269" y="1924399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Noisy and error filled data from specified vehicle and specific time in a shareable format </a:t>
            </a:r>
            <a:endParaRPr lang="zh-CN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31D36-1FA7-45C7-816B-857C72E57E22}"/>
              </a:ext>
            </a:extLst>
          </p:cNvPr>
          <p:cNvSpPr txBox="1"/>
          <p:nvPr/>
        </p:nvSpPr>
        <p:spPr>
          <a:xfrm>
            <a:off x="5036135" y="1946692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Clean data from specified vehicle and specific time in a shareable format </a:t>
            </a:r>
            <a:endParaRPr lang="zh-CN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77A2DC-E2C0-403E-B3E5-6997D3F0538F}"/>
              </a:ext>
            </a:extLst>
          </p:cNvPr>
          <p:cNvSpPr txBox="1"/>
          <p:nvPr/>
        </p:nvSpPr>
        <p:spPr>
          <a:xfrm>
            <a:off x="6688553" y="1944400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Clean data from specified vehicle and specific location in a shareable format </a:t>
            </a:r>
            <a:endParaRPr lang="zh-CN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D3084-656B-410E-8364-C012A6267A0D}"/>
              </a:ext>
            </a:extLst>
          </p:cNvPr>
          <p:cNvSpPr txBox="1"/>
          <p:nvPr/>
        </p:nvSpPr>
        <p:spPr>
          <a:xfrm>
            <a:off x="8307041" y="1928390"/>
            <a:ext cx="13387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aggregated data at a specific location in a shareable format 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63390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94" y="30002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Raw Data are Collected by Mapping van, P1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17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B0071-70E7-494A-8DE7-1A87664085A3}"/>
              </a:ext>
            </a:extLst>
          </p:cNvPr>
          <p:cNvSpPr/>
          <p:nvPr/>
        </p:nvSpPr>
        <p:spPr>
          <a:xfrm>
            <a:off x="573009" y="5468050"/>
            <a:ext cx="7957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Mapping Van uses ROS to collect data. The raw data format is .bag files.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8203080" y="5235394"/>
            <a:ext cx="19402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/>
              <a:t>Image source: Wikimedia Commons  </a:t>
            </a:r>
            <a:endParaRPr lang="en-US" sz="800" dirty="0"/>
          </a:p>
        </p:txBody>
      </p:sp>
      <p:pic>
        <p:nvPicPr>
          <p:cNvPr id="7" name="Picture 6" descr="A blue truck parked in a parking lot&#10;&#10;Description automatically generated">
            <a:extLst>
              <a:ext uri="{FF2B5EF4-FFF2-40B4-BE49-F238E27FC236}">
                <a16:creationId xmlns:a16="http://schemas.microsoft.com/office/drawing/2014/main" id="{4142533E-5375-462C-B9DB-5FD668AC1B7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4445" b="13333"/>
          <a:stretch/>
        </p:blipFill>
        <p:spPr>
          <a:xfrm>
            <a:off x="826860" y="1744623"/>
            <a:ext cx="5021489" cy="3368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6C7DB-4F73-4516-8B13-A41A8E9AF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3" y="1754370"/>
            <a:ext cx="4954559" cy="3352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C94272-BE08-4274-90CE-66AC99A12A74}"/>
              </a:ext>
            </a:extLst>
          </p:cNvPr>
          <p:cNvSpPr/>
          <p:nvPr/>
        </p:nvSpPr>
        <p:spPr>
          <a:xfrm>
            <a:off x="573009" y="5805511"/>
            <a:ext cx="7957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P1’s raw data format is .mat files. </a:t>
            </a:r>
          </a:p>
        </p:txBody>
      </p:sp>
    </p:spTree>
    <p:extLst>
      <p:ext uri="{BB962C8B-B14F-4D97-AF65-F5344CB8AC3E}">
        <p14:creationId xmlns:p14="http://schemas.microsoft.com/office/powerpoint/2010/main" val="584650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69" y="-4925"/>
            <a:ext cx="11069731" cy="1325563"/>
          </a:xfrm>
        </p:spPr>
        <p:txBody>
          <a:bodyPr>
            <a:normAutofit/>
          </a:bodyPr>
          <a:lstStyle/>
          <a:p>
            <a:r>
              <a:rPr lang="en-US" dirty="0"/>
              <a:t>Convert and Import the Raw data into database at server: parsing procedures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18</a:t>
            </a:fld>
            <a:r>
              <a:rPr lang="en-US"/>
              <a:t>/48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DD9CB5E-4A5C-4C50-B89C-1C801B1F8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431107"/>
              </p:ext>
            </p:extLst>
          </p:nvPr>
        </p:nvGraphicFramePr>
        <p:xfrm>
          <a:off x="0" y="1516614"/>
          <a:ext cx="6754326" cy="313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1EC0CEA8-03F5-4B4F-9F2B-763B782EE842}"/>
              </a:ext>
            </a:extLst>
          </p:cNvPr>
          <p:cNvSpPr/>
          <p:nvPr/>
        </p:nvSpPr>
        <p:spPr>
          <a:xfrm>
            <a:off x="5975433" y="1188809"/>
            <a:ext cx="55502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0: Setup the database structure using .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sql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file.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Step1: Copy the raw data from vehicle to database server.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Step2: Parse .bag data into to .csv/.txt data for each topic/sensors. However, for images, save them into .jpg/.gif whose file path is encoded by md5 hash values.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Step3: Import .csv/.txt format raw data into database. Import images md5  file path into database rather than file itself.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Alter the database structure using .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sql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file.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389465-1178-4FCA-A19E-A518AF53F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2" y="5033600"/>
            <a:ext cx="3218962" cy="105063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3A77E7-711F-4F71-9051-05025DE686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17" y="5111178"/>
            <a:ext cx="122889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69" y="-4925"/>
            <a:ext cx="11069731" cy="1325563"/>
          </a:xfrm>
        </p:spPr>
        <p:txBody>
          <a:bodyPr>
            <a:normAutofit/>
          </a:bodyPr>
          <a:lstStyle/>
          <a:p>
            <a:r>
              <a:rPr lang="en-US" dirty="0"/>
              <a:t>Convert and Import the Raw data into database at server: code and tables screen shot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19</a:t>
            </a:fld>
            <a:r>
              <a:rPr lang="en-US"/>
              <a:t>/48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D62C5-E845-4C83-8693-B0913782A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17" y="1403412"/>
            <a:ext cx="4239217" cy="3801005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F5CCF765-C783-4FB5-BD9A-42036118C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2" y="1403412"/>
            <a:ext cx="2635494" cy="1817728"/>
          </a:xfrm>
          <a:prstGeom prst="rect">
            <a:avLst/>
          </a:prstGeom>
        </p:spPr>
      </p:pic>
      <p:pic>
        <p:nvPicPr>
          <p:cNvPr id="12" name="Picture 11" descr="A picture containing holding, girl&#10;&#10;Description automatically generated">
            <a:extLst>
              <a:ext uri="{FF2B5EF4-FFF2-40B4-BE49-F238E27FC236}">
                <a16:creationId xmlns:a16="http://schemas.microsoft.com/office/drawing/2014/main" id="{34F0020F-3BE2-45BB-B339-AF009B10F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8" y="3743325"/>
            <a:ext cx="5113309" cy="15525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25CF7F-2EF7-4604-9989-C8F178640808}"/>
              </a:ext>
            </a:extLst>
          </p:cNvPr>
          <p:cNvSpPr/>
          <p:nvPr/>
        </p:nvSpPr>
        <p:spPr>
          <a:xfrm>
            <a:off x="6196381" y="5552181"/>
            <a:ext cx="4828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relations/tables in the raw data database </a:t>
            </a:r>
          </a:p>
        </p:txBody>
      </p:sp>
    </p:spTree>
    <p:extLst>
      <p:ext uri="{BB962C8B-B14F-4D97-AF65-F5344CB8AC3E}">
        <p14:creationId xmlns:p14="http://schemas.microsoft.com/office/powerpoint/2010/main" val="260464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95" y="0"/>
            <a:ext cx="11225218" cy="1325563"/>
          </a:xfrm>
        </p:spPr>
        <p:txBody>
          <a:bodyPr>
            <a:normAutofit/>
          </a:bodyPr>
          <a:lstStyle/>
          <a:p>
            <a:r>
              <a:rPr lang="en-US" altLang="zh-CN" i="1" dirty="0"/>
              <a:t>Why we need a database? File systems V.S. DBMS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37D21-E526-4A7C-A1B4-E97E22826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784807-2B28-4EB6-A77B-EAE0BE35EBD3}"/>
              </a:ext>
            </a:extLst>
          </p:cNvPr>
          <p:cNvSpPr/>
          <p:nvPr/>
        </p:nvSpPr>
        <p:spPr>
          <a:xfrm>
            <a:off x="746618" y="1569871"/>
            <a:ext cx="8271953" cy="395492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 the data in a robust and efficient manner as the volume of data and the number of users grow.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independence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Efficient data access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integrity and security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administration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Concurrent access and crash recovery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Reduced application development time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812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69" y="-4925"/>
            <a:ext cx="11069731" cy="1325563"/>
          </a:xfrm>
        </p:spPr>
        <p:txBody>
          <a:bodyPr>
            <a:normAutofit/>
          </a:bodyPr>
          <a:lstStyle/>
          <a:p>
            <a:r>
              <a:rPr lang="en-US" dirty="0"/>
              <a:t>Convert and Import the Raw data into database at server: code and </a:t>
            </a:r>
            <a:r>
              <a:rPr lang="en-US" altLang="zh-CN" dirty="0"/>
              <a:t>process</a:t>
            </a:r>
            <a:r>
              <a:rPr lang="en-US" dirty="0"/>
              <a:t> screen shot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20</a:t>
            </a:fld>
            <a:r>
              <a:rPr lang="en-US"/>
              <a:t>/48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6D4B95-D29B-4296-AA54-AF88A89C5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t="18750" r="68750" b="55729"/>
          <a:stretch/>
        </p:blipFill>
        <p:spPr>
          <a:xfrm>
            <a:off x="923924" y="1628775"/>
            <a:ext cx="4768234" cy="197167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9560DC2-5DC1-4DF0-A547-7A4615C987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9" t="63542"/>
          <a:stretch/>
        </p:blipFill>
        <p:spPr>
          <a:xfrm>
            <a:off x="6176962" y="1628774"/>
            <a:ext cx="5741534" cy="18002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710035-0747-4ABB-92CA-FF2A4E0647BF}"/>
              </a:ext>
            </a:extLst>
          </p:cNvPr>
          <p:cNvSpPr/>
          <p:nvPr/>
        </p:nvSpPr>
        <p:spPr>
          <a:xfrm>
            <a:off x="923924" y="5114031"/>
            <a:ext cx="2776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images and csv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7BAEB-E1D8-4A51-AE02-6CC9A0010027}"/>
              </a:ext>
            </a:extLst>
          </p:cNvPr>
          <p:cNvSpPr/>
          <p:nvPr/>
        </p:nvSpPr>
        <p:spPr>
          <a:xfrm>
            <a:off x="6176962" y="5114031"/>
            <a:ext cx="3641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parsing process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125829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E25181-F24A-4F89-8955-10B5B07172B4}"/>
              </a:ext>
            </a:extLst>
          </p:cNvPr>
          <p:cNvSpPr/>
          <p:nvPr/>
        </p:nvSpPr>
        <p:spPr>
          <a:xfrm>
            <a:off x="3228269" y="1608908"/>
            <a:ext cx="3364512" cy="344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18" y="104084"/>
            <a:ext cx="1106973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slides discuss the details of converting raw data database into the processed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21</a:t>
            </a:fld>
            <a:r>
              <a:rPr lang="en-US" dirty="0"/>
              <a:t>/48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871774D-172B-4BBD-8E64-7EC908B8A839}"/>
              </a:ext>
            </a:extLst>
          </p:cNvPr>
          <p:cNvGraphicFramePr/>
          <p:nvPr/>
        </p:nvGraphicFramePr>
        <p:xfrm>
          <a:off x="1889495" y="2104833"/>
          <a:ext cx="7632055" cy="211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2636171" y="3879681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Server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72061-6B18-4D90-BB39-93A8A9DB942D}"/>
              </a:ext>
            </a:extLst>
          </p:cNvPr>
          <p:cNvSpPr/>
          <p:nvPr/>
        </p:nvSpPr>
        <p:spPr>
          <a:xfrm>
            <a:off x="2625337" y="4467109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Client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AFCB55-C6F2-4B64-BA75-F6960EEAC346}"/>
              </a:ext>
            </a:extLst>
          </p:cNvPr>
          <p:cNvSpPr/>
          <p:nvPr/>
        </p:nvSpPr>
        <p:spPr>
          <a:xfrm>
            <a:off x="4308509" y="3888974"/>
            <a:ext cx="964220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41A44-D1AE-4159-9593-6CEDF08E5A74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2258594" y="3655993"/>
            <a:ext cx="432014" cy="323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72EDCCA-9C5D-432D-92AB-203A6DFB3C3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50806" y="3590686"/>
            <a:ext cx="349462" cy="4428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CD22C55-56AD-4FC8-99BC-C22F9FBDB911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3927743" y="3769818"/>
            <a:ext cx="550820" cy="2107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10F18A-6E30-48F6-BDE1-A7875FDAC062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272729" y="3599766"/>
            <a:ext cx="154397" cy="550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D73E7D-95D9-46D2-9859-D9FE9DCCDD0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2174593" y="4170254"/>
            <a:ext cx="589182" cy="3123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F22735A-80F9-4EA4-9A1F-5F800AB931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439972" y="4043908"/>
            <a:ext cx="360100" cy="5770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520E04C-6795-4435-9931-32C80DDEB29E}"/>
              </a:ext>
            </a:extLst>
          </p:cNvPr>
          <p:cNvSpPr/>
          <p:nvPr/>
        </p:nvSpPr>
        <p:spPr>
          <a:xfrm>
            <a:off x="6309294" y="3875174"/>
            <a:ext cx="1039569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ECA9D93-9E0D-4209-8253-B818DD97F097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348863" y="3599763"/>
            <a:ext cx="205415" cy="537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974AA25-82D3-438C-9F54-FE3C522D1EE3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5878692" y="3706182"/>
            <a:ext cx="550818" cy="3103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0C86DC-AB30-4F76-AF58-E857F099C111}"/>
              </a:ext>
            </a:extLst>
          </p:cNvPr>
          <p:cNvSpPr txBox="1"/>
          <p:nvPr/>
        </p:nvSpPr>
        <p:spPr>
          <a:xfrm>
            <a:off x="1799796" y="1946693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Noisy and error filled data from specified vehicle and specific time in a cumbersome format </a:t>
            </a:r>
            <a:endParaRPr lang="zh-CN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72C8A7-D104-403F-9567-E7BF5B8EA4DF}"/>
              </a:ext>
            </a:extLst>
          </p:cNvPr>
          <p:cNvSpPr txBox="1"/>
          <p:nvPr/>
        </p:nvSpPr>
        <p:spPr>
          <a:xfrm>
            <a:off x="3228269" y="1924399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Noisy and error filled data from specified vehicle and specific time in a shareable format </a:t>
            </a:r>
            <a:endParaRPr lang="zh-CN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31D36-1FA7-45C7-816B-857C72E57E22}"/>
              </a:ext>
            </a:extLst>
          </p:cNvPr>
          <p:cNvSpPr txBox="1"/>
          <p:nvPr/>
        </p:nvSpPr>
        <p:spPr>
          <a:xfrm>
            <a:off x="5036135" y="1946692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Clean data from specified vehicle and specific time in a shareable format </a:t>
            </a:r>
            <a:endParaRPr lang="zh-CN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77A2DC-E2C0-403E-B3E5-6997D3F0538F}"/>
              </a:ext>
            </a:extLst>
          </p:cNvPr>
          <p:cNvSpPr txBox="1"/>
          <p:nvPr/>
        </p:nvSpPr>
        <p:spPr>
          <a:xfrm>
            <a:off x="6688553" y="1944400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Clean data from specified vehicle and specific location in a shareable format </a:t>
            </a:r>
            <a:endParaRPr lang="zh-CN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D3084-656B-410E-8364-C012A6267A0D}"/>
              </a:ext>
            </a:extLst>
          </p:cNvPr>
          <p:cNvSpPr txBox="1"/>
          <p:nvPr/>
        </p:nvSpPr>
        <p:spPr>
          <a:xfrm>
            <a:off x="8307041" y="1928390"/>
            <a:ext cx="13387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aggregated data at a specific location in a shareable format 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7586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69" y="0"/>
            <a:ext cx="11688856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Connect to server database at client using MATLAB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22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C0CEA8-03F5-4B4F-9F2B-763B782EE842}"/>
              </a:ext>
            </a:extLst>
          </p:cNvPr>
          <p:cNvSpPr/>
          <p:nvPr/>
        </p:nvSpPr>
        <p:spPr>
          <a:xfrm>
            <a:off x="506722" y="1156264"/>
            <a:ext cx="8437253" cy="3175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30204" pitchFamily="34" charset="0"/>
              </a:rPr>
              <a:t>Step 1. Install PostgreSQL 10 at your client computer.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30204" pitchFamily="34" charset="0"/>
              </a:rPr>
              <a:t>Step 2. Install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30204" pitchFamily="34" charset="0"/>
              </a:rPr>
              <a:t>PostGIS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30204" pitchFamily="34" charset="0"/>
              </a:rPr>
              <a:t> 2.5 using installed Stack Builder 4.2.0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30204" pitchFamily="34" charset="0"/>
              </a:rPr>
              <a:t>Step 3. Install JDBC driver so that you can connect to the database using MATLAB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30204" pitchFamily="34" charset="0"/>
              </a:rPr>
              <a:t>Step 4. Install the PSU network VPN.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30204" pitchFamily="34" charset="0"/>
              </a:rPr>
              <a:t>Step 5. Connect to the internet via PSU VPN. If your client computer connects to internet on campus internet, this step is optional.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anose="020B0604020202030204" pitchFamily="34" charset="0"/>
              </a:rPr>
              <a:t>Step 6. Run MATLAB at client to connect to database.  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3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EC1365-1A90-43CC-A371-05FD8B561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59" y="4069165"/>
            <a:ext cx="5677692" cy="21815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BFE083-565D-4E1B-A86E-CCE594E7229E}"/>
              </a:ext>
            </a:extLst>
          </p:cNvPr>
          <p:cNvSpPr/>
          <p:nvPr/>
        </p:nvSpPr>
        <p:spPr>
          <a:xfrm>
            <a:off x="9571739" y="1940809"/>
            <a:ext cx="2113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For more details of step1-5, refer to the database tutorial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FA02D28-2BFC-4A56-AB92-B2D78A9995D0}"/>
              </a:ext>
            </a:extLst>
          </p:cNvPr>
          <p:cNvSpPr/>
          <p:nvPr/>
        </p:nvSpPr>
        <p:spPr>
          <a:xfrm>
            <a:off x="8954812" y="1261648"/>
            <a:ext cx="561975" cy="2281652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911A0FC-5D9E-4B2D-B1FF-833F20B64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55" y="3700908"/>
            <a:ext cx="3168076" cy="26554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D38C07-EA38-4E7B-9D2B-F4EA08271C96}"/>
              </a:ext>
            </a:extLst>
          </p:cNvPr>
          <p:cNvSpPr/>
          <p:nvPr/>
        </p:nvSpPr>
        <p:spPr>
          <a:xfrm>
            <a:off x="823069" y="3932088"/>
            <a:ext cx="10944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Example:</a:t>
            </a:r>
          </a:p>
          <a:p>
            <a:r>
              <a:rPr lang="en-US" altLang="zh-CN" sz="2000" dirty="0">
                <a:solidFill>
                  <a:srgbClr val="0070C0"/>
                </a:solidFill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1636172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94" y="1040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Query data from raw database, process them, and insert/update them into processed database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23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C0CEA8-03F5-4B4F-9F2B-763B782EE842}"/>
              </a:ext>
            </a:extLst>
          </p:cNvPr>
          <p:cNvSpPr/>
          <p:nvPr/>
        </p:nvSpPr>
        <p:spPr>
          <a:xfrm>
            <a:off x="573008" y="1422380"/>
            <a:ext cx="8515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Query data from raw database: 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use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sqlfind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(conn,’’) to get the structure about a database and table ;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	use fetch(conn, 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sqlquery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to get the data from a table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69334-170F-418D-903E-DF4BBAC1F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4" y="2593181"/>
            <a:ext cx="4372585" cy="316274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C2CC44-AD92-406C-A0FE-D7958BCC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2" b="15088"/>
          <a:stretch/>
        </p:blipFill>
        <p:spPr>
          <a:xfrm>
            <a:off x="5933172" y="2656659"/>
            <a:ext cx="4988767" cy="123164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950AA4-4DC4-4E3E-8389-8F9F9DCDA5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65"/>
          <a:stretch/>
        </p:blipFill>
        <p:spPr>
          <a:xfrm>
            <a:off x="5930142" y="4510886"/>
            <a:ext cx="4991797" cy="132343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4BAEF8A-FC17-4C26-8D00-2C77215CA997}"/>
              </a:ext>
            </a:extLst>
          </p:cNvPr>
          <p:cNvSpPr/>
          <p:nvPr/>
        </p:nvSpPr>
        <p:spPr>
          <a:xfrm>
            <a:off x="5197151" y="3988860"/>
            <a:ext cx="597159" cy="5220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070F9-3D41-440B-B844-3E5216A0361C}"/>
              </a:ext>
            </a:extLst>
          </p:cNvPr>
          <p:cNvSpPr/>
          <p:nvPr/>
        </p:nvSpPr>
        <p:spPr>
          <a:xfrm>
            <a:off x="6589228" y="3942672"/>
            <a:ext cx="4527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20 tables in the database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D7B57B-5A2E-45B8-AA0B-15403DF96B6A}"/>
              </a:ext>
            </a:extLst>
          </p:cNvPr>
          <p:cNvSpPr/>
          <p:nvPr/>
        </p:nvSpPr>
        <p:spPr>
          <a:xfrm>
            <a:off x="6394004" y="5847855"/>
            <a:ext cx="4527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Partial data in the </a:t>
            </a:r>
            <a:r>
              <a:rPr lang="en-US" altLang="zh-CN" dirty="0" err="1">
                <a:solidFill>
                  <a:srgbClr val="0070C0"/>
                </a:solidFill>
              </a:rPr>
              <a:t>road_friction</a:t>
            </a:r>
            <a:r>
              <a:rPr lang="en-US" altLang="zh-CN" dirty="0">
                <a:solidFill>
                  <a:srgbClr val="0070C0"/>
                </a:solidFill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20625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94" y="1040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Query data from raw database, process them, and insert/update them into processed database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24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C0CEA8-03F5-4B4F-9F2B-763B782EE842}"/>
              </a:ext>
            </a:extLst>
          </p:cNvPr>
          <p:cNvSpPr/>
          <p:nvPr/>
        </p:nvSpPr>
        <p:spPr>
          <a:xfrm>
            <a:off x="573008" y="1429647"/>
            <a:ext cx="8515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F68AD-50D2-44C1-B6F2-58DFF887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53" y="2545473"/>
            <a:ext cx="7486947" cy="338840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ECF849-0BB2-45D4-93E4-22F86BFFCC20}"/>
              </a:ext>
            </a:extLst>
          </p:cNvPr>
          <p:cNvSpPr/>
          <p:nvPr/>
        </p:nvSpPr>
        <p:spPr>
          <a:xfrm>
            <a:off x="573008" y="1422380"/>
            <a:ext cx="10213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Query data from raw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Process the data, such as, time aligned, filter data, data fusion, lane detection, and etc..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D38C07-EA38-4E7B-9D2B-F4EA08271C96}"/>
              </a:ext>
            </a:extLst>
          </p:cNvPr>
          <p:cNvSpPr/>
          <p:nvPr/>
        </p:nvSpPr>
        <p:spPr>
          <a:xfrm>
            <a:off x="831678" y="2219249"/>
            <a:ext cx="1663575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70C0"/>
                </a:solidFill>
              </a:rPr>
              <a:t>Example:</a:t>
            </a:r>
          </a:p>
          <a:p>
            <a:r>
              <a:rPr lang="en-US" altLang="zh-CN" sz="2000" dirty="0">
                <a:solidFill>
                  <a:srgbClr val="0070C0"/>
                </a:solidFill>
              </a:rPr>
              <a:t>Update data values, add/remove fields</a:t>
            </a:r>
          </a:p>
        </p:txBody>
      </p:sp>
    </p:spTree>
    <p:extLst>
      <p:ext uri="{BB962C8B-B14F-4D97-AF65-F5344CB8AC3E}">
        <p14:creationId xmlns:p14="http://schemas.microsoft.com/office/powerpoint/2010/main" val="354367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94" y="1040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Query data from raw database, process them, and insert/update them into processed database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25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C0CEA8-03F5-4B4F-9F2B-763B782EE842}"/>
              </a:ext>
            </a:extLst>
          </p:cNvPr>
          <p:cNvSpPr/>
          <p:nvPr/>
        </p:nvSpPr>
        <p:spPr>
          <a:xfrm>
            <a:off x="573008" y="1429647"/>
            <a:ext cx="8515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CF849-0BB2-45D4-93E4-22F86BFFCC20}"/>
              </a:ext>
            </a:extLst>
          </p:cNvPr>
          <p:cNvSpPr/>
          <p:nvPr/>
        </p:nvSpPr>
        <p:spPr>
          <a:xfrm>
            <a:off x="573008" y="1422380"/>
            <a:ext cx="102131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Query data from raw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Process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the processed data into processed data Database: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1. Connect to processed data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2. Create a table and insert data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	3. </a:t>
            </a:r>
            <a:r>
              <a:rPr lang="en-US" altLang="zh-CN" sz="2000" dirty="0">
                <a:solidFill>
                  <a:srgbClr val="FF0000"/>
                </a:solidFill>
              </a:rPr>
              <a:t>!!! Once a table structure is confirmed. Do NOT drop it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just append new data into it 	or update existed!!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B0681B-CE06-4833-A697-5F9F267C7A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86"/>
          <a:stretch/>
        </p:blipFill>
        <p:spPr>
          <a:xfrm>
            <a:off x="933674" y="3942863"/>
            <a:ext cx="4324126" cy="208916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734EC0-B9BC-49E8-BF7B-B3F040F91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38" y="3453541"/>
            <a:ext cx="5238750" cy="27423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C0F2DC-682F-4F70-AB8D-F4034EAD317E}"/>
              </a:ext>
            </a:extLst>
          </p:cNvPr>
          <p:cNvSpPr/>
          <p:nvPr/>
        </p:nvSpPr>
        <p:spPr>
          <a:xfrm>
            <a:off x="933674" y="3542753"/>
            <a:ext cx="166357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70C0"/>
                </a:solidFill>
              </a:rPr>
              <a:t>Example code:</a:t>
            </a:r>
          </a:p>
        </p:txBody>
      </p:sp>
    </p:spTree>
    <p:extLst>
      <p:ext uri="{BB962C8B-B14F-4D97-AF65-F5344CB8AC3E}">
        <p14:creationId xmlns:p14="http://schemas.microsoft.com/office/powerpoint/2010/main" val="3643992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E25181-F24A-4F89-8955-10B5B07172B4}"/>
              </a:ext>
            </a:extLst>
          </p:cNvPr>
          <p:cNvSpPr/>
          <p:nvPr/>
        </p:nvSpPr>
        <p:spPr>
          <a:xfrm>
            <a:off x="4846757" y="1617617"/>
            <a:ext cx="3364512" cy="344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18" y="104084"/>
            <a:ext cx="1106973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slides discuss the details of converting raw data database into the processed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26</a:t>
            </a:fld>
            <a:r>
              <a:rPr lang="en-US" dirty="0"/>
              <a:t>/48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871774D-172B-4BBD-8E64-7EC908B8A839}"/>
              </a:ext>
            </a:extLst>
          </p:cNvPr>
          <p:cNvGraphicFramePr/>
          <p:nvPr/>
        </p:nvGraphicFramePr>
        <p:xfrm>
          <a:off x="1889495" y="2104833"/>
          <a:ext cx="7632055" cy="211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2636171" y="3879681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Server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72061-6B18-4D90-BB39-93A8A9DB942D}"/>
              </a:ext>
            </a:extLst>
          </p:cNvPr>
          <p:cNvSpPr/>
          <p:nvPr/>
        </p:nvSpPr>
        <p:spPr>
          <a:xfrm>
            <a:off x="2625337" y="4467109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Client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AFCB55-C6F2-4B64-BA75-F6960EEAC346}"/>
              </a:ext>
            </a:extLst>
          </p:cNvPr>
          <p:cNvSpPr/>
          <p:nvPr/>
        </p:nvSpPr>
        <p:spPr>
          <a:xfrm>
            <a:off x="4308509" y="3888974"/>
            <a:ext cx="964220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41A44-D1AE-4159-9593-6CEDF08E5A74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2258594" y="3655993"/>
            <a:ext cx="432014" cy="323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72EDCCA-9C5D-432D-92AB-203A6DFB3C3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50806" y="3590686"/>
            <a:ext cx="349462" cy="4428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CD22C55-56AD-4FC8-99BC-C22F9FBDB911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3927743" y="3769818"/>
            <a:ext cx="550820" cy="2107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10F18A-6E30-48F6-BDE1-A7875FDAC062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272729" y="3599766"/>
            <a:ext cx="154397" cy="550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D73E7D-95D9-46D2-9859-D9FE9DCCDD0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2174593" y="4170254"/>
            <a:ext cx="589182" cy="3123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F22735A-80F9-4EA4-9A1F-5F800AB931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439972" y="4043908"/>
            <a:ext cx="360100" cy="5770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520E04C-6795-4435-9931-32C80DDEB29E}"/>
              </a:ext>
            </a:extLst>
          </p:cNvPr>
          <p:cNvSpPr/>
          <p:nvPr/>
        </p:nvSpPr>
        <p:spPr>
          <a:xfrm>
            <a:off x="6309294" y="3875174"/>
            <a:ext cx="1039569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ECA9D93-9E0D-4209-8253-B818DD97F097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348863" y="3599763"/>
            <a:ext cx="205415" cy="537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974AA25-82D3-438C-9F54-FE3C522D1EE3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5878692" y="3706182"/>
            <a:ext cx="550818" cy="3103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0C86DC-AB30-4F76-AF58-E857F099C111}"/>
              </a:ext>
            </a:extLst>
          </p:cNvPr>
          <p:cNvSpPr txBox="1"/>
          <p:nvPr/>
        </p:nvSpPr>
        <p:spPr>
          <a:xfrm>
            <a:off x="1799796" y="1946693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Noisy and error filled data from specified vehicle and specific time in a cumbersome format </a:t>
            </a:r>
            <a:endParaRPr lang="zh-CN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72C8A7-D104-403F-9567-E7BF5B8EA4DF}"/>
              </a:ext>
            </a:extLst>
          </p:cNvPr>
          <p:cNvSpPr txBox="1"/>
          <p:nvPr/>
        </p:nvSpPr>
        <p:spPr>
          <a:xfrm>
            <a:off x="3228269" y="1924399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Noisy and error filled data from specified vehicle and specific time in a shareable format </a:t>
            </a:r>
            <a:endParaRPr lang="zh-CN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31D36-1FA7-45C7-816B-857C72E57E22}"/>
              </a:ext>
            </a:extLst>
          </p:cNvPr>
          <p:cNvSpPr txBox="1"/>
          <p:nvPr/>
        </p:nvSpPr>
        <p:spPr>
          <a:xfrm>
            <a:off x="5036135" y="1946692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Clean data from specified vehicle and specific time in a shareable format </a:t>
            </a:r>
            <a:endParaRPr lang="zh-CN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77A2DC-E2C0-403E-B3E5-6997D3F0538F}"/>
              </a:ext>
            </a:extLst>
          </p:cNvPr>
          <p:cNvSpPr txBox="1"/>
          <p:nvPr/>
        </p:nvSpPr>
        <p:spPr>
          <a:xfrm>
            <a:off x="6688553" y="1944400"/>
            <a:ext cx="133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Clean data from specified vehicle and specific location in a shareable format </a:t>
            </a:r>
            <a:endParaRPr lang="zh-CN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D3084-656B-410E-8364-C012A6267A0D}"/>
              </a:ext>
            </a:extLst>
          </p:cNvPr>
          <p:cNvSpPr txBox="1"/>
          <p:nvPr/>
        </p:nvSpPr>
        <p:spPr>
          <a:xfrm>
            <a:off x="8307041" y="1928390"/>
            <a:ext cx="13387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aggregated data at a specific location in a shareable format 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84196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616" y="201897"/>
            <a:ext cx="11277371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Ensure Database Security via technological security and physical security.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27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218E7B-65EE-4A01-A0E7-4A03927657FB}"/>
              </a:ext>
            </a:extLst>
          </p:cNvPr>
          <p:cNvSpPr/>
          <p:nvPr/>
        </p:nvSpPr>
        <p:spPr>
          <a:xfrm>
            <a:off x="580012" y="1527460"/>
            <a:ext cx="5350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E407C"/>
                </a:solidFill>
              </a:rPr>
              <a:t>Technological security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BB5012-AFFE-498A-8E27-84B047329B1F}"/>
              </a:ext>
            </a:extLst>
          </p:cNvPr>
          <p:cNvSpPr/>
          <p:nvPr/>
        </p:nvSpPr>
        <p:spPr>
          <a:xfrm>
            <a:off x="623164" y="1989125"/>
            <a:ext cx="111154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E407C"/>
                </a:solidFill>
              </a:rPr>
              <a:t>Backup the database each two days or under other necessary circumstance, and sync to PSU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E407C"/>
                </a:solidFill>
              </a:rPr>
              <a:t>Strict Authentication: demonstrating who you are. E.g. Email verification code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E407C"/>
                </a:solidFill>
              </a:rPr>
              <a:t>Set Authorization to different user. </a:t>
            </a:r>
            <a:r>
              <a:rPr lang="en-US" altLang="zh-CN" sz="2000" dirty="0" err="1">
                <a:solidFill>
                  <a:srgbClr val="1E407C"/>
                </a:solidFill>
              </a:rPr>
              <a:t>E.g</a:t>
            </a:r>
            <a:r>
              <a:rPr lang="en-US" altLang="zh-CN" sz="2000" dirty="0">
                <a:solidFill>
                  <a:srgbClr val="1E407C"/>
                </a:solidFill>
              </a:rPr>
              <a:t> only super user can drop a table. Guest can only query public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E407C"/>
                </a:solidFill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96EB4-98AA-443B-84CC-ACF3E1E7E9E3}"/>
              </a:ext>
            </a:extLst>
          </p:cNvPr>
          <p:cNvSpPr/>
          <p:nvPr/>
        </p:nvSpPr>
        <p:spPr>
          <a:xfrm>
            <a:off x="623164" y="3909526"/>
            <a:ext cx="5350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1E407C"/>
                </a:solidFill>
              </a:rPr>
              <a:t>Physical security and security policies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7E2CCC-EAD4-4E67-937E-238F35102C4E}"/>
              </a:ext>
            </a:extLst>
          </p:cNvPr>
          <p:cNvSpPr/>
          <p:nvPr/>
        </p:nvSpPr>
        <p:spPr>
          <a:xfrm>
            <a:off x="666316" y="4371191"/>
            <a:ext cx="103064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E407C"/>
                </a:solidFill>
              </a:rPr>
              <a:t>Restricting access to the server room (</a:t>
            </a:r>
            <a:r>
              <a:rPr lang="en-US" altLang="zh-CN" sz="2000" dirty="0" err="1">
                <a:solidFill>
                  <a:srgbClr val="1E407C"/>
                </a:solidFill>
              </a:rPr>
              <a:t>Reber</a:t>
            </a:r>
            <a:r>
              <a:rPr lang="en-US" altLang="zh-CN" sz="2000" dirty="0">
                <a:solidFill>
                  <a:srgbClr val="1E407C"/>
                </a:solidFill>
              </a:rPr>
              <a:t> 320)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E407C"/>
                </a:solidFill>
              </a:rPr>
              <a:t>Change password(server </a:t>
            </a:r>
            <a:r>
              <a:rPr lang="en-US" altLang="zh-CN" sz="2000" dirty="0" err="1">
                <a:solidFill>
                  <a:srgbClr val="1E407C"/>
                </a:solidFill>
              </a:rPr>
              <a:t>pwd</a:t>
            </a:r>
            <a:r>
              <a:rPr lang="en-US" altLang="zh-CN" sz="2000" dirty="0">
                <a:solidFill>
                  <a:srgbClr val="1E407C"/>
                </a:solidFill>
              </a:rPr>
              <a:t>, database </a:t>
            </a:r>
            <a:r>
              <a:rPr lang="en-US" altLang="zh-CN" sz="2000" dirty="0" err="1">
                <a:solidFill>
                  <a:srgbClr val="1E407C"/>
                </a:solidFill>
              </a:rPr>
              <a:t>pwd</a:t>
            </a:r>
            <a:r>
              <a:rPr lang="en-US" altLang="zh-CN" sz="2000" dirty="0">
                <a:solidFill>
                  <a:srgbClr val="1E407C"/>
                </a:solidFill>
              </a:rPr>
              <a:t>) each semester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E407C"/>
                </a:solidFill>
              </a:rPr>
              <a:t>Do not share login information with irrelevant person, including your best friends.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E407C"/>
                </a:solidFill>
              </a:rPr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1E40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18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97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Cloud database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28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DF1E5-635F-4BC4-ABC4-44ADDC004145}"/>
              </a:ext>
            </a:extLst>
          </p:cNvPr>
          <p:cNvSpPr/>
          <p:nvPr/>
        </p:nvSpPr>
        <p:spPr>
          <a:xfrm>
            <a:off x="853390" y="1469749"/>
            <a:ext cx="273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70C0"/>
                </a:solidFill>
              </a:rPr>
              <a:t>It is good but expensive </a:t>
            </a:r>
          </a:p>
        </p:txBody>
      </p:sp>
    </p:spTree>
    <p:extLst>
      <p:ext uri="{BB962C8B-B14F-4D97-AF65-F5344CB8AC3E}">
        <p14:creationId xmlns:p14="http://schemas.microsoft.com/office/powerpoint/2010/main" val="89513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97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 do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29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DF1E5-635F-4BC4-ABC4-44ADDC004145}"/>
              </a:ext>
            </a:extLst>
          </p:cNvPr>
          <p:cNvSpPr/>
          <p:nvPr/>
        </p:nvSpPr>
        <p:spPr>
          <a:xfrm>
            <a:off x="743662" y="1462088"/>
            <a:ext cx="76413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70C0"/>
                </a:solidFill>
              </a:rPr>
              <a:t>Write more database class function for MATLAB so that user who do not know SQL can query and update data easily.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70C0"/>
                </a:solidFill>
              </a:rPr>
              <a:t>Setup the database security protocol </a:t>
            </a:r>
          </a:p>
        </p:txBody>
      </p:sp>
    </p:spTree>
    <p:extLst>
      <p:ext uri="{BB962C8B-B14F-4D97-AF65-F5344CB8AC3E}">
        <p14:creationId xmlns:p14="http://schemas.microsoft.com/office/powerpoint/2010/main" val="267949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18" y="104084"/>
            <a:ext cx="11069731" cy="1325563"/>
          </a:xfrm>
        </p:spPr>
        <p:txBody>
          <a:bodyPr>
            <a:normAutofit/>
          </a:bodyPr>
          <a:lstStyle/>
          <a:p>
            <a:r>
              <a:rPr lang="en-US" dirty="0"/>
              <a:t>The complexity of the data we are trying to process requires a multi-database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3</a:t>
            </a:fld>
            <a:r>
              <a:rPr lang="en-US" dirty="0"/>
              <a:t>/48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871774D-172B-4BBD-8E64-7EC908B8A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736912"/>
              </p:ext>
            </p:extLst>
          </p:nvPr>
        </p:nvGraphicFramePr>
        <p:xfrm>
          <a:off x="2875834" y="2104833"/>
          <a:ext cx="7632055" cy="211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3622510" y="3879681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Server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72061-6B18-4D90-BB39-93A8A9DB942D}"/>
              </a:ext>
            </a:extLst>
          </p:cNvPr>
          <p:cNvSpPr/>
          <p:nvPr/>
        </p:nvSpPr>
        <p:spPr>
          <a:xfrm>
            <a:off x="3611676" y="4467109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Client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AFCB55-C6F2-4B64-BA75-F6960EEAC346}"/>
              </a:ext>
            </a:extLst>
          </p:cNvPr>
          <p:cNvSpPr/>
          <p:nvPr/>
        </p:nvSpPr>
        <p:spPr>
          <a:xfrm>
            <a:off x="5294848" y="3888974"/>
            <a:ext cx="964220" cy="738664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cleaning/processing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41A44-D1AE-4159-9593-6CEDF08E5A74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3244933" y="3655993"/>
            <a:ext cx="432014" cy="323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72EDCCA-9C5D-432D-92AB-203A6DFB3C3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437145" y="3590686"/>
            <a:ext cx="349462" cy="4428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CD22C55-56AD-4FC8-99BC-C22F9FBDB911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4860221" y="3823679"/>
            <a:ext cx="658542" cy="210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10F18A-6E30-48F6-BDE1-A7875FDAC062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259068" y="3599766"/>
            <a:ext cx="154397" cy="658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D73E7D-95D9-46D2-9859-D9FE9DCCDD0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3160932" y="4170254"/>
            <a:ext cx="589182" cy="3123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F22735A-80F9-4EA4-9A1F-5F800AB931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4426311" y="4043908"/>
            <a:ext cx="360100" cy="5770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520E04C-6795-4435-9931-32C80DDEB29E}"/>
              </a:ext>
            </a:extLst>
          </p:cNvPr>
          <p:cNvSpPr/>
          <p:nvPr/>
        </p:nvSpPr>
        <p:spPr>
          <a:xfrm>
            <a:off x="7295633" y="3875174"/>
            <a:ext cx="1039569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ECA9D93-9E0D-4209-8253-B818DD97F097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8335202" y="3599763"/>
            <a:ext cx="205415" cy="537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974AA25-82D3-438C-9F54-FE3C522D1EE3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6865031" y="3706182"/>
            <a:ext cx="550818" cy="3103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0C86DC-AB30-4F76-AF58-E857F099C111}"/>
              </a:ext>
            </a:extLst>
          </p:cNvPr>
          <p:cNvSpPr txBox="1"/>
          <p:nvPr/>
        </p:nvSpPr>
        <p:spPr>
          <a:xfrm>
            <a:off x="2786134" y="1880704"/>
            <a:ext cx="14230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Noisy and error filled data from specified vehicle and specific time in a cumbersome format </a:t>
            </a:r>
            <a:endParaRPr lang="zh-CN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72C8A7-D104-403F-9567-E7BF5B8EA4DF}"/>
              </a:ext>
            </a:extLst>
          </p:cNvPr>
          <p:cNvSpPr txBox="1"/>
          <p:nvPr/>
        </p:nvSpPr>
        <p:spPr>
          <a:xfrm>
            <a:off x="4333419" y="1878410"/>
            <a:ext cx="1338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Noisy and error filled data from specified vehicle and specific time in a shareable format </a:t>
            </a:r>
            <a:endParaRPr lang="zh-CN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31D36-1FA7-45C7-816B-857C72E57E22}"/>
              </a:ext>
            </a:extLst>
          </p:cNvPr>
          <p:cNvSpPr txBox="1"/>
          <p:nvPr/>
        </p:nvSpPr>
        <p:spPr>
          <a:xfrm>
            <a:off x="5933588" y="1896376"/>
            <a:ext cx="1409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Clean data from specified vehicle and specific time in a shareable format </a:t>
            </a:r>
            <a:endParaRPr lang="zh-CN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77A2DC-E2C0-403E-B3E5-6997D3F0538F}"/>
              </a:ext>
            </a:extLst>
          </p:cNvPr>
          <p:cNvSpPr txBox="1"/>
          <p:nvPr/>
        </p:nvSpPr>
        <p:spPr>
          <a:xfrm>
            <a:off x="7604325" y="1878411"/>
            <a:ext cx="1409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Clean data from specified vehicle and specific location in a shareable format </a:t>
            </a:r>
            <a:endParaRPr lang="zh-CN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D3084-656B-410E-8364-C012A6267A0D}"/>
              </a:ext>
            </a:extLst>
          </p:cNvPr>
          <p:cNvSpPr txBox="1"/>
          <p:nvPr/>
        </p:nvSpPr>
        <p:spPr>
          <a:xfrm>
            <a:off x="9293380" y="1862401"/>
            <a:ext cx="13387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aggregated data at a specific location in a shareable format </a:t>
            </a:r>
            <a:endParaRPr lang="zh-CN" altLang="en-US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438FF8-8EC4-481A-929E-93A604CDC743}"/>
              </a:ext>
            </a:extLst>
          </p:cNvPr>
          <p:cNvSpPr/>
          <p:nvPr/>
        </p:nvSpPr>
        <p:spPr>
          <a:xfrm>
            <a:off x="2875834" y="5201205"/>
            <a:ext cx="7174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E407C"/>
                </a:solidFill>
              </a:rPr>
              <a:t>Extract and aggregate data step by step</a:t>
            </a:r>
          </a:p>
          <a:p>
            <a:r>
              <a:rPr lang="en-US" altLang="zh-CN" dirty="0">
                <a:solidFill>
                  <a:srgbClr val="1E407C"/>
                </a:solidFill>
              </a:rPr>
              <a:t>Data size decrease progressively</a:t>
            </a:r>
          </a:p>
        </p:txBody>
      </p:sp>
      <p:pic>
        <p:nvPicPr>
          <p:cNvPr id="1030" name="Picture 6" descr="Image result for data source cloud">
            <a:extLst>
              <a:ext uri="{FF2B5EF4-FFF2-40B4-BE49-F238E27FC236}">
                <a16:creationId xmlns:a16="http://schemas.microsoft.com/office/drawing/2014/main" id="{C2F1FCB1-87F7-4AC2-BC3E-20736AE61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45" y="2586297"/>
            <a:ext cx="1087981" cy="117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7D07CF-E2C0-40F2-8AD2-DB9472EA4D65}"/>
              </a:ext>
            </a:extLst>
          </p:cNvPr>
          <p:cNvSpPr txBox="1"/>
          <p:nvPr/>
        </p:nvSpPr>
        <p:spPr>
          <a:xfrm>
            <a:off x="1301031" y="1896376"/>
            <a:ext cx="1423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Data source: real word features, simulation features,  online dataset </a:t>
            </a:r>
            <a:endParaRPr lang="zh-CN" altLang="en-US" sz="1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2C942E-59F2-430F-A639-9D191DE7EFD4}"/>
              </a:ext>
            </a:extLst>
          </p:cNvPr>
          <p:cNvGrpSpPr/>
          <p:nvPr/>
        </p:nvGrpSpPr>
        <p:grpSpPr>
          <a:xfrm>
            <a:off x="2439985" y="3016760"/>
            <a:ext cx="226426" cy="289272"/>
            <a:chOff x="1197223" y="911927"/>
            <a:chExt cx="226426" cy="289272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E7D40A5-B7B9-4375-A182-DA9AD782DA7C}"/>
                </a:ext>
              </a:extLst>
            </p:cNvPr>
            <p:cNvSpPr/>
            <p:nvPr/>
          </p:nvSpPr>
          <p:spPr>
            <a:xfrm>
              <a:off x="1197223" y="911927"/>
              <a:ext cx="226426" cy="28927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Arrow: Right 4">
              <a:extLst>
                <a:ext uri="{FF2B5EF4-FFF2-40B4-BE49-F238E27FC236}">
                  <a16:creationId xmlns:a16="http://schemas.microsoft.com/office/drawing/2014/main" id="{D2C22D4E-F036-4C47-BF51-089F897FCBA0}"/>
                </a:ext>
              </a:extLst>
            </p:cNvPr>
            <p:cNvSpPr txBox="1"/>
            <p:nvPr/>
          </p:nvSpPr>
          <p:spPr>
            <a:xfrm>
              <a:off x="1197223" y="969781"/>
              <a:ext cx="158498" cy="173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D031510-FEB4-454A-845F-7FC981582ABA}"/>
              </a:ext>
            </a:extLst>
          </p:cNvPr>
          <p:cNvSpPr txBox="1"/>
          <p:nvPr/>
        </p:nvSpPr>
        <p:spPr>
          <a:xfrm>
            <a:off x="2249605" y="3773990"/>
            <a:ext cx="14230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Sensors</a:t>
            </a:r>
          </a:p>
          <a:p>
            <a:r>
              <a:rPr lang="en-US" altLang="zh-CN" sz="1000" dirty="0"/>
              <a:t>API</a:t>
            </a:r>
          </a:p>
          <a:p>
            <a:r>
              <a:rPr lang="en-US" altLang="zh-CN" sz="1000" dirty="0"/>
              <a:t> 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01609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EB52-FE29-45AB-8B9F-FDD2E72B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73" y="881511"/>
            <a:ext cx="10515600" cy="285273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3586759-09BD-4A58-ABA4-25F8047E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30</a:t>
            </a:fld>
            <a:r>
              <a:rPr lang="en-US"/>
              <a:t>/48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617" y="20189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Images data management: file path store vs. binary data store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31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218E7B-65EE-4A01-A0E7-4A03927657FB}"/>
              </a:ext>
            </a:extLst>
          </p:cNvPr>
          <p:cNvSpPr/>
          <p:nvPr/>
        </p:nvSpPr>
        <p:spPr>
          <a:xfrm>
            <a:off x="568582" y="1642905"/>
            <a:ext cx="5350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E407C"/>
                </a:solidFill>
              </a:rPr>
              <a:t>Details need to be presented  </a:t>
            </a:r>
          </a:p>
        </p:txBody>
      </p:sp>
    </p:spTree>
    <p:extLst>
      <p:ext uri="{BB962C8B-B14F-4D97-AF65-F5344CB8AC3E}">
        <p14:creationId xmlns:p14="http://schemas.microsoft.com/office/powerpoint/2010/main" val="2050904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803" y="73108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/>
              <a:t>Hash value is used to manage picture data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32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75EB5F-62A2-4267-A6D1-BEBD11148839}"/>
              </a:ext>
            </a:extLst>
          </p:cNvPr>
          <p:cNvSpPr/>
          <p:nvPr/>
        </p:nvSpPr>
        <p:spPr>
          <a:xfrm>
            <a:off x="637444" y="1246021"/>
            <a:ext cx="715416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To be presented. </a:t>
            </a:r>
          </a:p>
        </p:txBody>
      </p:sp>
    </p:spTree>
    <p:extLst>
      <p:ext uri="{BB962C8B-B14F-4D97-AF65-F5344CB8AC3E}">
        <p14:creationId xmlns:p14="http://schemas.microsoft.com/office/powerpoint/2010/main" val="370885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18" y="104084"/>
            <a:ext cx="11069731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For NSF Project, </a:t>
            </a:r>
            <a:r>
              <a:rPr lang="en-US" dirty="0"/>
              <a:t>Simulation world, traffic, and ego vehicle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4</a:t>
            </a:fld>
            <a:r>
              <a:rPr lang="en-US" dirty="0"/>
              <a:t>/48</a:t>
            </a:r>
          </a:p>
        </p:txBody>
      </p:sp>
      <p:pic>
        <p:nvPicPr>
          <p:cNvPr id="7" name="Graphic 6" descr="Download from cloud">
            <a:extLst>
              <a:ext uri="{FF2B5EF4-FFF2-40B4-BE49-F238E27FC236}">
                <a16:creationId xmlns:a16="http://schemas.microsoft.com/office/drawing/2014/main" id="{7C77C9DE-3D9D-4F1E-AAC9-2771E0641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2200" y="5389602"/>
            <a:ext cx="914400" cy="914400"/>
          </a:xfrm>
          <a:prstGeom prst="rect">
            <a:avLst/>
          </a:prstGeom>
        </p:spPr>
      </p:pic>
      <p:pic>
        <p:nvPicPr>
          <p:cNvPr id="1038" name="Picture 14" descr="Image result for data source">
            <a:extLst>
              <a:ext uri="{FF2B5EF4-FFF2-40B4-BE49-F238E27FC236}">
                <a16:creationId xmlns:a16="http://schemas.microsoft.com/office/drawing/2014/main" id="{1270298C-FF0F-40C3-851B-671B0340C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350" y="5316051"/>
            <a:ext cx="755324" cy="93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7D07CF-E2C0-40F2-8AD2-DB9472EA4D65}"/>
              </a:ext>
            </a:extLst>
          </p:cNvPr>
          <p:cNvSpPr txBox="1"/>
          <p:nvPr/>
        </p:nvSpPr>
        <p:spPr>
          <a:xfrm>
            <a:off x="2267952" y="1554805"/>
            <a:ext cx="2111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Data elements including speed, lane,  from each vehicle at various times and location (10Hz)</a:t>
            </a:r>
            <a:endParaRPr lang="zh-CN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031510-FEB4-454A-845F-7FC981582ABA}"/>
              </a:ext>
            </a:extLst>
          </p:cNvPr>
          <p:cNvSpPr txBox="1"/>
          <p:nvPr/>
        </p:nvSpPr>
        <p:spPr>
          <a:xfrm>
            <a:off x="3140142" y="6304002"/>
            <a:ext cx="14230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Sensors</a:t>
            </a:r>
          </a:p>
          <a:p>
            <a:r>
              <a:rPr lang="en-US" altLang="zh-CN" sz="1000" dirty="0"/>
              <a:t>API</a:t>
            </a:r>
          </a:p>
          <a:p>
            <a:r>
              <a:rPr lang="en-US" altLang="zh-CN" sz="1000" dirty="0"/>
              <a:t> </a:t>
            </a:r>
            <a:endParaRPr lang="zh-CN" altLang="en-US" sz="10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5C95BE-6ECA-4CCC-AAB8-88557747C552}"/>
              </a:ext>
            </a:extLst>
          </p:cNvPr>
          <p:cNvGrpSpPr/>
          <p:nvPr/>
        </p:nvGrpSpPr>
        <p:grpSpPr>
          <a:xfrm>
            <a:off x="2339813" y="3658149"/>
            <a:ext cx="1351158" cy="822960"/>
            <a:chOff x="0" y="608219"/>
            <a:chExt cx="1090418" cy="89668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B648C77-ED0C-4D95-B255-2D157EACF7AA}"/>
                </a:ext>
              </a:extLst>
            </p:cNvPr>
            <p:cNvSpPr/>
            <p:nvPr/>
          </p:nvSpPr>
          <p:spPr>
            <a:xfrm>
              <a:off x="0" y="608219"/>
              <a:ext cx="1090418" cy="896687"/>
            </a:xfrm>
            <a:prstGeom prst="roundRect">
              <a:avLst>
                <a:gd name="adj" fmla="val 10000"/>
              </a:avLst>
            </a:prstGeom>
            <a:ln>
              <a:solidFill>
                <a:srgbClr val="1E407C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45" name="Rectangle: Rounded Corners 4">
              <a:extLst>
                <a:ext uri="{FF2B5EF4-FFF2-40B4-BE49-F238E27FC236}">
                  <a16:creationId xmlns:a16="http://schemas.microsoft.com/office/drawing/2014/main" id="{D07DD194-8DE4-4491-95FD-24100B7DE13E}"/>
                </a:ext>
              </a:extLst>
            </p:cNvPr>
            <p:cNvSpPr txBox="1"/>
            <p:nvPr/>
          </p:nvSpPr>
          <p:spPr>
            <a:xfrm>
              <a:off x="28780" y="634482"/>
              <a:ext cx="1037892" cy="84416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algn="ctr"/>
              <a:r>
                <a:rPr lang="en-US" altLang="zh-CN" dirty="0"/>
                <a:t>Contextual  Info. Database</a:t>
              </a:r>
              <a:endParaRPr lang="zh-CN" alt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98E9670-C5A0-44EC-A66C-294FE5341CEE}"/>
              </a:ext>
            </a:extLst>
          </p:cNvPr>
          <p:cNvGrpSpPr/>
          <p:nvPr/>
        </p:nvGrpSpPr>
        <p:grpSpPr>
          <a:xfrm>
            <a:off x="2339813" y="2138126"/>
            <a:ext cx="1351158" cy="822960"/>
            <a:chOff x="0" y="608219"/>
            <a:chExt cx="1090418" cy="89668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D627160-24E6-4826-A3F6-786B34BC4184}"/>
                </a:ext>
              </a:extLst>
            </p:cNvPr>
            <p:cNvSpPr/>
            <p:nvPr/>
          </p:nvSpPr>
          <p:spPr>
            <a:xfrm>
              <a:off x="0" y="608219"/>
              <a:ext cx="1090418" cy="896687"/>
            </a:xfrm>
            <a:prstGeom prst="roundRect">
              <a:avLst>
                <a:gd name="adj" fmla="val 10000"/>
              </a:avLst>
            </a:prstGeom>
            <a:ln>
              <a:solidFill>
                <a:srgbClr val="FF09FF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49" name="Rectangle: Rounded Corners 4">
              <a:extLst>
                <a:ext uri="{FF2B5EF4-FFF2-40B4-BE49-F238E27FC236}">
                  <a16:creationId xmlns:a16="http://schemas.microsoft.com/office/drawing/2014/main" id="{0D6A06EB-E0D7-494E-8CF4-3C2A172019F9}"/>
                </a:ext>
              </a:extLst>
            </p:cNvPr>
            <p:cNvSpPr txBox="1"/>
            <p:nvPr/>
          </p:nvSpPr>
          <p:spPr>
            <a:xfrm>
              <a:off x="28780" y="634482"/>
              <a:ext cx="1037892" cy="84416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algn="ctr"/>
              <a:r>
                <a:rPr lang="en-US" altLang="zh-CN" dirty="0"/>
                <a:t>Traffic Database</a:t>
              </a:r>
              <a:endParaRPr lang="zh-CN" altLang="en-US" dirty="0"/>
            </a:p>
          </p:txBody>
        </p:sp>
      </p:grpSp>
      <p:pic>
        <p:nvPicPr>
          <p:cNvPr id="15" name="Picture 4" descr="Image result for vehicle icon">
            <a:extLst>
              <a:ext uri="{FF2B5EF4-FFF2-40B4-BE49-F238E27FC236}">
                <a16:creationId xmlns:a16="http://schemas.microsoft.com/office/drawing/2014/main" id="{5DF5EC14-96FD-4DF9-94A1-0B8588380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6" b="29574"/>
          <a:stretch/>
        </p:blipFill>
        <p:spPr bwMode="auto">
          <a:xfrm>
            <a:off x="4451301" y="2939634"/>
            <a:ext cx="1423020" cy="646331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5C3C05D-BA52-4E83-9B77-D3C8D81C2B89}"/>
              </a:ext>
            </a:extLst>
          </p:cNvPr>
          <p:cNvSpPr txBox="1"/>
          <p:nvPr/>
        </p:nvSpPr>
        <p:spPr>
          <a:xfrm>
            <a:off x="2267952" y="4576548"/>
            <a:ext cx="31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2cm*2cm grid for 31m*30km* 5min for 8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With friction and contexture(Temperature, Roughness, wetness, pavement type, slide number)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Store them as images?</a:t>
            </a:r>
            <a:endParaRPr lang="zh-CN" altLang="en-US" sz="1000" dirty="0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FA2908F5-B052-44B0-8C2D-DFB5F7744A91}"/>
              </a:ext>
            </a:extLst>
          </p:cNvPr>
          <p:cNvSpPr/>
          <p:nvPr/>
        </p:nvSpPr>
        <p:spPr>
          <a:xfrm>
            <a:off x="293697" y="3766603"/>
            <a:ext cx="1216291" cy="646331"/>
          </a:xfrm>
          <a:prstGeom prst="homePlate">
            <a:avLst>
              <a:gd name="adj" fmla="val 18561"/>
            </a:avLst>
          </a:prstGeom>
          <a:noFill/>
          <a:ln>
            <a:solidFill>
              <a:srgbClr val="1E4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Road Generator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B0DAAB-B77C-455D-8C07-1D2CA0558938}"/>
              </a:ext>
            </a:extLst>
          </p:cNvPr>
          <p:cNvSpPr txBox="1"/>
          <p:nvPr/>
        </p:nvSpPr>
        <p:spPr>
          <a:xfrm>
            <a:off x="4520796" y="3668600"/>
            <a:ext cx="1351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Vehicle model </a:t>
            </a:r>
            <a:endParaRPr lang="zh-CN" altLang="en-US" sz="10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5B57C93-C5A6-4F3C-8278-613BB289CB2D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690971" y="2549606"/>
            <a:ext cx="760330" cy="5497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B298643-59ED-4199-8B98-99A9FE56899E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3690971" y="3426726"/>
            <a:ext cx="760330" cy="6429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9F34BB-425C-4389-BA23-C0844354E8EB}"/>
              </a:ext>
            </a:extLst>
          </p:cNvPr>
          <p:cNvGrpSpPr/>
          <p:nvPr/>
        </p:nvGrpSpPr>
        <p:grpSpPr>
          <a:xfrm>
            <a:off x="6678897" y="2343234"/>
            <a:ext cx="4988860" cy="2158205"/>
            <a:chOff x="5702398" y="2351090"/>
            <a:chExt cx="4988860" cy="2158205"/>
          </a:xfrm>
        </p:grpSpPr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4E19B14-FAE8-4987-B81C-96CD2A656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0"/>
            <a:stretch/>
          </p:blipFill>
          <p:spPr>
            <a:xfrm>
              <a:off x="6118969" y="2351090"/>
              <a:ext cx="4572289" cy="20618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BC5F0D-7E38-499A-BC8E-646CFEC2D064}"/>
                </a:ext>
              </a:extLst>
            </p:cNvPr>
            <p:cNvSpPr txBox="1"/>
            <p:nvPr/>
          </p:nvSpPr>
          <p:spPr>
            <a:xfrm>
              <a:off x="5702398" y="3585965"/>
              <a:ext cx="76033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F</a:t>
              </a:r>
            </a:p>
            <a:p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f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Image result for noise signal icon">
            <a:extLst>
              <a:ext uri="{FF2B5EF4-FFF2-40B4-BE49-F238E27FC236}">
                <a16:creationId xmlns:a16="http://schemas.microsoft.com/office/drawing/2014/main" id="{600B8998-B1FB-4FBD-B9F8-7BDC79C2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47" y="2123487"/>
            <a:ext cx="978352" cy="443345"/>
          </a:xfrm>
          <a:prstGeom prst="rect">
            <a:avLst/>
          </a:prstGeom>
          <a:noFill/>
          <a:ln>
            <a:solidFill>
              <a:srgbClr val="F8CBA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7583D67-3F5F-43F2-94F8-56089B78CC47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565099" y="2345160"/>
            <a:ext cx="211785" cy="5957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EC8651C-CDEA-44FE-B224-29C6BD62168D}"/>
              </a:ext>
            </a:extLst>
          </p:cNvPr>
          <p:cNvSpPr txBox="1"/>
          <p:nvPr/>
        </p:nvSpPr>
        <p:spPr>
          <a:xfrm>
            <a:off x="4520796" y="1666279"/>
            <a:ext cx="181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Friction noise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Driven position noise</a:t>
            </a:r>
            <a:endParaRPr lang="zh-CN" altLang="en-US" sz="10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CD2CCBD-F65C-41E0-8C98-7B2E6BC9E0FA}"/>
              </a:ext>
            </a:extLst>
          </p:cNvPr>
          <p:cNvGrpSpPr/>
          <p:nvPr/>
        </p:nvGrpSpPr>
        <p:grpSpPr>
          <a:xfrm>
            <a:off x="5960015" y="3157680"/>
            <a:ext cx="985729" cy="246221"/>
            <a:chOff x="1197223" y="911927"/>
            <a:chExt cx="226426" cy="289272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603E82AA-4EDB-4164-A500-C2C2721CA134}"/>
                </a:ext>
              </a:extLst>
            </p:cNvPr>
            <p:cNvSpPr/>
            <p:nvPr/>
          </p:nvSpPr>
          <p:spPr>
            <a:xfrm>
              <a:off x="1197223" y="911927"/>
              <a:ext cx="226426" cy="28927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Arrow: Right 4">
              <a:extLst>
                <a:ext uri="{FF2B5EF4-FFF2-40B4-BE49-F238E27FC236}">
                  <a16:creationId xmlns:a16="http://schemas.microsoft.com/office/drawing/2014/main" id="{34BB4F58-0AFC-4DBB-A2C2-1252CA1C4A67}"/>
                </a:ext>
              </a:extLst>
            </p:cNvPr>
            <p:cNvSpPr txBox="1"/>
            <p:nvPr/>
          </p:nvSpPr>
          <p:spPr>
            <a:xfrm>
              <a:off x="1197223" y="969781"/>
              <a:ext cx="158498" cy="173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60094CA-28A3-4FE2-A100-A6DF2BC9C08F}"/>
              </a:ext>
            </a:extLst>
          </p:cNvPr>
          <p:cNvSpPr txBox="1"/>
          <p:nvPr/>
        </p:nvSpPr>
        <p:spPr>
          <a:xfrm>
            <a:off x="5894754" y="2812996"/>
            <a:ext cx="135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Friction estimate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(50Hz) </a:t>
            </a:r>
            <a:endParaRPr lang="zh-CN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1DEDF7-BB1A-456A-95BF-BE7BC5E54AE3}"/>
              </a:ext>
            </a:extLst>
          </p:cNvPr>
          <p:cNvSpPr txBox="1"/>
          <p:nvPr/>
        </p:nvSpPr>
        <p:spPr>
          <a:xfrm>
            <a:off x="4673196" y="3821000"/>
            <a:ext cx="1351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Vehicle model </a:t>
            </a:r>
            <a:endParaRPr lang="zh-CN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4F0AB0-D745-4B8F-A320-840423347D14}"/>
              </a:ext>
            </a:extLst>
          </p:cNvPr>
          <p:cNvSpPr txBox="1"/>
          <p:nvPr/>
        </p:nvSpPr>
        <p:spPr>
          <a:xfrm>
            <a:off x="2991628" y="3352489"/>
            <a:ext cx="1099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Historical Friction</a:t>
            </a:r>
          </a:p>
        </p:txBody>
      </p:sp>
    </p:spTree>
    <p:extLst>
      <p:ext uri="{BB962C8B-B14F-4D97-AF65-F5344CB8AC3E}">
        <p14:creationId xmlns:p14="http://schemas.microsoft.com/office/powerpoint/2010/main" val="197147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18" y="104084"/>
            <a:ext cx="11069731" cy="1325563"/>
          </a:xfrm>
        </p:spPr>
        <p:txBody>
          <a:bodyPr>
            <a:normAutofit/>
          </a:bodyPr>
          <a:lstStyle/>
          <a:p>
            <a:r>
              <a:rPr lang="en-US" dirty="0"/>
              <a:t>Here is an example for our NEXTCAR project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5</a:t>
            </a:fld>
            <a:r>
              <a:rPr lang="en-US" dirty="0"/>
              <a:t>/48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871774D-172B-4BBD-8E64-7EC908B8A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0996066"/>
              </p:ext>
            </p:extLst>
          </p:nvPr>
        </p:nvGraphicFramePr>
        <p:xfrm>
          <a:off x="1889495" y="2104833"/>
          <a:ext cx="7632055" cy="211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2636171" y="3879681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Server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72061-6B18-4D90-BB39-93A8A9DB942D}"/>
              </a:ext>
            </a:extLst>
          </p:cNvPr>
          <p:cNvSpPr/>
          <p:nvPr/>
        </p:nvSpPr>
        <p:spPr>
          <a:xfrm>
            <a:off x="2625337" y="4467109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Client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AFCB55-C6F2-4B64-BA75-F6960EEAC346}"/>
              </a:ext>
            </a:extLst>
          </p:cNvPr>
          <p:cNvSpPr/>
          <p:nvPr/>
        </p:nvSpPr>
        <p:spPr>
          <a:xfrm>
            <a:off x="4308509" y="3888974"/>
            <a:ext cx="964220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41A44-D1AE-4159-9593-6CEDF08E5A74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2258594" y="3655993"/>
            <a:ext cx="432014" cy="323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72EDCCA-9C5D-432D-92AB-203A6DFB3C3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50806" y="3590686"/>
            <a:ext cx="349462" cy="4428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CD22C55-56AD-4FC8-99BC-C22F9FBDB911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3927743" y="3769818"/>
            <a:ext cx="550820" cy="2107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10F18A-6E30-48F6-BDE1-A7875FDAC062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272729" y="3599766"/>
            <a:ext cx="154397" cy="550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D73E7D-95D9-46D2-9859-D9FE9DCCDD0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2174593" y="4170254"/>
            <a:ext cx="589182" cy="3123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F22735A-80F9-4EA4-9A1F-5F800AB931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439972" y="4043908"/>
            <a:ext cx="360100" cy="5770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520E04C-6795-4435-9931-32C80DDEB29E}"/>
              </a:ext>
            </a:extLst>
          </p:cNvPr>
          <p:cNvSpPr/>
          <p:nvPr/>
        </p:nvSpPr>
        <p:spPr>
          <a:xfrm>
            <a:off x="6309294" y="3875174"/>
            <a:ext cx="1039569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ECA9D93-9E0D-4209-8253-B818DD97F097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348863" y="3599763"/>
            <a:ext cx="205415" cy="537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974AA25-82D3-438C-9F54-FE3C522D1EE3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5878692" y="3706182"/>
            <a:ext cx="550818" cy="3103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0C86DC-AB30-4F76-AF58-E857F099C111}"/>
              </a:ext>
            </a:extLst>
          </p:cNvPr>
          <p:cNvSpPr txBox="1"/>
          <p:nvPr/>
        </p:nvSpPr>
        <p:spPr>
          <a:xfrm>
            <a:off x="1790560" y="1843548"/>
            <a:ext cx="13387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.bag files from Volvo truck and mapping van </a:t>
            </a:r>
            <a:endParaRPr lang="zh-CN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72C8A7-D104-403F-9567-E7BF5B8EA4DF}"/>
              </a:ext>
            </a:extLst>
          </p:cNvPr>
          <p:cNvSpPr txBox="1"/>
          <p:nvPr/>
        </p:nvSpPr>
        <p:spPr>
          <a:xfrm>
            <a:off x="3254063" y="1858130"/>
            <a:ext cx="13387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Raw position and time fuel consumption data</a:t>
            </a:r>
            <a:endParaRPr lang="zh-CN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31D36-1FA7-45C7-816B-857C72E57E22}"/>
              </a:ext>
            </a:extLst>
          </p:cNvPr>
          <p:cNvSpPr txBox="1"/>
          <p:nvPr/>
        </p:nvSpPr>
        <p:spPr>
          <a:xfrm>
            <a:off x="5026899" y="1843547"/>
            <a:ext cx="13387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clean position and time fuel consumption data</a:t>
            </a:r>
            <a:endParaRPr lang="zh-CN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77A2DC-E2C0-403E-B3E5-6997D3F0538F}"/>
              </a:ext>
            </a:extLst>
          </p:cNvPr>
          <p:cNvSpPr txBox="1"/>
          <p:nvPr/>
        </p:nvSpPr>
        <p:spPr>
          <a:xfrm>
            <a:off x="6490402" y="1709614"/>
            <a:ext cx="15107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clean fuel consumption data associated with specific map locations, such as a particular lane and s-coordinate</a:t>
            </a:r>
            <a:endParaRPr lang="zh-CN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AD3084-656B-410E-8364-C012A6267A0D}"/>
              </a:ext>
            </a:extLst>
          </p:cNvPr>
          <p:cNvSpPr txBox="1"/>
          <p:nvPr/>
        </p:nvSpPr>
        <p:spPr>
          <a:xfrm>
            <a:off x="8124714" y="1713293"/>
            <a:ext cx="17728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Fuel consumption rate data averaged at a specific map locations, such as a particular lane and s-coordinate</a:t>
            </a:r>
            <a:endParaRPr lang="zh-CN" altLang="en-US" sz="1000" dirty="0"/>
          </a:p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5287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18" y="104084"/>
            <a:ext cx="11069731" cy="1325563"/>
          </a:xfrm>
        </p:spPr>
        <p:txBody>
          <a:bodyPr>
            <a:normAutofit/>
          </a:bodyPr>
          <a:lstStyle/>
          <a:p>
            <a:r>
              <a:rPr lang="en-US" dirty="0"/>
              <a:t>Client/Server and Multi-database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6</a:t>
            </a:fld>
            <a:r>
              <a:rPr lang="en-US" dirty="0"/>
              <a:t>/48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B0071-70E7-494A-8DE7-1A87664085A3}"/>
              </a:ext>
            </a:extLst>
          </p:cNvPr>
          <p:cNvSpPr/>
          <p:nvPr/>
        </p:nvSpPr>
        <p:spPr>
          <a:xfrm>
            <a:off x="4084055" y="3792058"/>
            <a:ext cx="73942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server runs the PostgreSQL database software and handles the data consistency and security.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client runs the database application, for example, a MATLAB data access and processing program, map 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Data processing can be done using MATLAB at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information in map database can be accessed by public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1212001" y="5721384"/>
            <a:ext cx="19402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Image source: Wikimedia Commons  </a:t>
            </a:r>
          </a:p>
        </p:txBody>
      </p:sp>
      <p:pic>
        <p:nvPicPr>
          <p:cNvPr id="2050" name="Picture 2" descr="Description of Figure 16-1 follows">
            <a:extLst>
              <a:ext uri="{FF2B5EF4-FFF2-40B4-BE49-F238E27FC236}">
                <a16:creationId xmlns:a16="http://schemas.microsoft.com/office/drawing/2014/main" id="{81FCCC0D-9913-45D4-B358-54C11C41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3" y="1474764"/>
            <a:ext cx="3204696" cy="390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871774D-172B-4BBD-8E64-7EC908B8A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099540"/>
              </p:ext>
            </p:extLst>
          </p:nvPr>
        </p:nvGraphicFramePr>
        <p:xfrm>
          <a:off x="4084055" y="824673"/>
          <a:ext cx="7632055" cy="211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4830731" y="2599521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Server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72061-6B18-4D90-BB39-93A8A9DB942D}"/>
              </a:ext>
            </a:extLst>
          </p:cNvPr>
          <p:cNvSpPr/>
          <p:nvPr/>
        </p:nvSpPr>
        <p:spPr>
          <a:xfrm>
            <a:off x="4819897" y="3186949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Client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AFCB55-C6F2-4B64-BA75-F6960EEAC346}"/>
              </a:ext>
            </a:extLst>
          </p:cNvPr>
          <p:cNvSpPr/>
          <p:nvPr/>
        </p:nvSpPr>
        <p:spPr>
          <a:xfrm>
            <a:off x="6503069" y="2608814"/>
            <a:ext cx="964220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41A44-D1AE-4159-9593-6CEDF08E5A74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4453154" y="2375833"/>
            <a:ext cx="432014" cy="323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72EDCCA-9C5D-432D-92AB-203A6DFB3C3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645366" y="2310526"/>
            <a:ext cx="349462" cy="4428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CD22C55-56AD-4FC8-99BC-C22F9FBDB911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6122303" y="2489658"/>
            <a:ext cx="550820" cy="2107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10F18A-6E30-48F6-BDE1-A7875FDAC062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467289" y="2319606"/>
            <a:ext cx="154397" cy="550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D73E7D-95D9-46D2-9859-D9FE9DCCDD0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4369153" y="2890094"/>
            <a:ext cx="589182" cy="3123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F22735A-80F9-4EA4-9A1F-5F800AB931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634532" y="2763748"/>
            <a:ext cx="360100" cy="5770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520E04C-6795-4435-9931-32C80DDEB29E}"/>
              </a:ext>
            </a:extLst>
          </p:cNvPr>
          <p:cNvSpPr/>
          <p:nvPr/>
        </p:nvSpPr>
        <p:spPr>
          <a:xfrm>
            <a:off x="8503854" y="2595014"/>
            <a:ext cx="1039569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ECA9D93-9E0D-4209-8253-B818DD97F097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9543423" y="2319603"/>
            <a:ext cx="205415" cy="537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974AA25-82D3-438C-9F54-FE3C522D1EE3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8073252" y="2426022"/>
            <a:ext cx="550818" cy="3103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54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18" y="104084"/>
            <a:ext cx="11069731" cy="1325563"/>
          </a:xfrm>
        </p:spPr>
        <p:txBody>
          <a:bodyPr>
            <a:normAutofit/>
          </a:bodyPr>
          <a:lstStyle/>
          <a:p>
            <a:r>
              <a:rPr lang="en-US" dirty="0"/>
              <a:t>Client/Server and Multi-database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7</a:t>
            </a:fld>
            <a:r>
              <a:rPr lang="en-US" dirty="0"/>
              <a:t>/48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B0071-70E7-494A-8DE7-1A87664085A3}"/>
              </a:ext>
            </a:extLst>
          </p:cNvPr>
          <p:cNvSpPr/>
          <p:nvPr/>
        </p:nvSpPr>
        <p:spPr>
          <a:xfrm>
            <a:off x="4084055" y="3792058"/>
            <a:ext cx="73942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client runs the database application, for example, a MATLAB data access and processing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server runs the PostgreSQL database software and handles the data consistency and security.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Data processing can be done using MATLAB at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Use client to process/access large size data (e.g. images) is not recommended if the network is slow or expensive. 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1212001" y="5721384"/>
            <a:ext cx="19402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Image source: Wikimedia Commons  </a:t>
            </a:r>
          </a:p>
        </p:txBody>
      </p:sp>
      <p:pic>
        <p:nvPicPr>
          <p:cNvPr id="2050" name="Picture 2" descr="Description of Figure 16-1 follows">
            <a:extLst>
              <a:ext uri="{FF2B5EF4-FFF2-40B4-BE49-F238E27FC236}">
                <a16:creationId xmlns:a16="http://schemas.microsoft.com/office/drawing/2014/main" id="{81FCCC0D-9913-45D4-B358-54C11C41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93" y="1474764"/>
            <a:ext cx="3204696" cy="390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871774D-172B-4BBD-8E64-7EC908B8A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50535"/>
              </p:ext>
            </p:extLst>
          </p:nvPr>
        </p:nvGraphicFramePr>
        <p:xfrm>
          <a:off x="4084055" y="824673"/>
          <a:ext cx="7632055" cy="211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53F3F5C-4720-477E-8799-7A3EF44E2E89}"/>
              </a:ext>
            </a:extLst>
          </p:cNvPr>
          <p:cNvSpPr/>
          <p:nvPr/>
        </p:nvSpPr>
        <p:spPr>
          <a:xfrm>
            <a:off x="4830731" y="2599521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Server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F72061-6B18-4D90-BB39-93A8A9DB942D}"/>
              </a:ext>
            </a:extLst>
          </p:cNvPr>
          <p:cNvSpPr/>
          <p:nvPr/>
        </p:nvSpPr>
        <p:spPr>
          <a:xfrm>
            <a:off x="4819897" y="3186949"/>
            <a:ext cx="814635" cy="30777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Client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AFCB55-C6F2-4B64-BA75-F6960EEAC346}"/>
              </a:ext>
            </a:extLst>
          </p:cNvPr>
          <p:cNvSpPr/>
          <p:nvPr/>
        </p:nvSpPr>
        <p:spPr>
          <a:xfrm>
            <a:off x="6503069" y="2608814"/>
            <a:ext cx="964220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41A44-D1AE-4159-9593-6CEDF08E5A74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4453154" y="2375833"/>
            <a:ext cx="432014" cy="323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72EDCCA-9C5D-432D-92AB-203A6DFB3C3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645366" y="2310526"/>
            <a:ext cx="349462" cy="4428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CD22C55-56AD-4FC8-99BC-C22F9FBDB911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6122303" y="2489658"/>
            <a:ext cx="550820" cy="2107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10F18A-6E30-48F6-BDE1-A7875FDAC062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467289" y="2319606"/>
            <a:ext cx="154397" cy="550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D73E7D-95D9-46D2-9859-D9FE9DCCDD0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4369153" y="2890094"/>
            <a:ext cx="589182" cy="3123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F22735A-80F9-4EA4-9A1F-5F800AB931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634532" y="2763748"/>
            <a:ext cx="360100" cy="5770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520E04C-6795-4435-9931-32C80DDEB29E}"/>
              </a:ext>
            </a:extLst>
          </p:cNvPr>
          <p:cNvSpPr/>
          <p:nvPr/>
        </p:nvSpPr>
        <p:spPr>
          <a:xfrm>
            <a:off x="8503854" y="2595014"/>
            <a:ext cx="1039569" cy="52322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Data processing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ECA9D93-9E0D-4209-8253-B818DD97F097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9543423" y="2319603"/>
            <a:ext cx="205415" cy="537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974AA25-82D3-438C-9F54-FE3C522D1EE3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8073252" y="2426022"/>
            <a:ext cx="550818" cy="3103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886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96" y="0"/>
            <a:ext cx="11401807" cy="1325563"/>
          </a:xfrm>
        </p:spPr>
        <p:txBody>
          <a:bodyPr>
            <a:normAutofit/>
          </a:bodyPr>
          <a:lstStyle/>
          <a:p>
            <a:r>
              <a:rPr lang="en-US" i="1" dirty="0"/>
              <a:t>We use </a:t>
            </a:r>
            <a:r>
              <a:rPr lang="en-US" altLang="zh-CN" i="1" dirty="0"/>
              <a:t>PostgreSQL + </a:t>
            </a:r>
            <a:r>
              <a:rPr lang="en-US" altLang="zh-CN" i="1" dirty="0" err="1"/>
              <a:t>PostGIS</a:t>
            </a:r>
            <a:r>
              <a:rPr lang="en-US" altLang="zh-CN" i="1" dirty="0"/>
              <a:t> Database </a:t>
            </a:r>
            <a:r>
              <a:rPr lang="en-US" i="1" dirty="0"/>
              <a:t>Platform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8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1468B5-C350-44CB-94A8-4534BBAEE391}"/>
              </a:ext>
            </a:extLst>
          </p:cNvPr>
          <p:cNvSpPr/>
          <p:nvPr/>
        </p:nvSpPr>
        <p:spPr>
          <a:xfrm>
            <a:off x="669199" y="693261"/>
            <a:ext cx="7261822" cy="594008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altLang="zh-CN" sz="2000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PostgreSQL: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“The world's most advanced open source database”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Object-relational database management system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Supports a large part of the SQL standard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 be extended by the user</a:t>
            </a:r>
          </a:p>
          <a:p>
            <a:pPr>
              <a:spcBef>
                <a:spcPts val="600"/>
              </a:spcBef>
            </a:pPr>
            <a:endParaRPr lang="en-US" altLang="zh-CN" sz="2000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err="1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PostGIS</a:t>
            </a: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spatial database extender for PostgreSQL.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Adds more spatial data types, such as geometry, geography, raster, to PostgreSQL database.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Adds more operations, functions and index enhancement to the spatial data types.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62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Allow you to perform spatial queries based on latitude and longitude coordinates.</a:t>
            </a:r>
            <a:endParaRPr lang="zh-CN" altLang="zh-CN" sz="2000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62"/>
              </a:solidFill>
              <a:latin typeface="Helvetica" panose="020B0604020202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make professional postgis enabled database in postgresql">
            <a:extLst>
              <a:ext uri="{FF2B5EF4-FFF2-40B4-BE49-F238E27FC236}">
                <a16:creationId xmlns:a16="http://schemas.microsoft.com/office/drawing/2014/main" id="{4CD32BD6-3DEF-441A-8FED-16315EB85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6" b="26718"/>
          <a:stretch/>
        </p:blipFill>
        <p:spPr bwMode="auto">
          <a:xfrm>
            <a:off x="7931021" y="4172460"/>
            <a:ext cx="3247052" cy="130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440E618-1550-4361-B342-539394880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564" y="1325563"/>
            <a:ext cx="2933806" cy="14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64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2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 dirty="0"/>
              <a:t>Raw-data Data</a:t>
            </a:r>
            <a:r>
              <a:rPr lang="en-US" altLang="zh-CN" i="1" dirty="0"/>
              <a:t>base</a:t>
            </a:r>
            <a:r>
              <a:rPr lang="en-US" i="1" dirty="0"/>
              <a:t> Schema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CB701-4FB3-4308-A6A5-DC6BB965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E3BA7-F027-4483-A606-0FB7B944A800}" type="slidenum">
              <a:rPr lang="en-US" smtClean="0"/>
              <a:pPr/>
              <a:t>9</a:t>
            </a:fld>
            <a:r>
              <a:rPr lang="en-US"/>
              <a:t>/48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DE5C7-1CAC-4012-AE33-1C1A2D9F3292}"/>
              </a:ext>
            </a:extLst>
          </p:cNvPr>
          <p:cNvSpPr/>
          <p:nvPr/>
        </p:nvSpPr>
        <p:spPr>
          <a:xfrm>
            <a:off x="6198252" y="991815"/>
            <a:ext cx="5747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Entity-Relationship model for traffic Simulation raw data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4E164E-4C51-4689-9A58-D5AC9BFC6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1225475" y="1304089"/>
            <a:ext cx="7697791" cy="47919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5C41B4-F172-4F15-88D5-03DFD3A55A16}"/>
              </a:ext>
            </a:extLst>
          </p:cNvPr>
          <p:cNvSpPr/>
          <p:nvPr/>
        </p:nvSpPr>
        <p:spPr>
          <a:xfrm>
            <a:off x="1225475" y="1304089"/>
            <a:ext cx="4611907" cy="4893511"/>
          </a:xfrm>
          <a:prstGeom prst="rect">
            <a:avLst/>
          </a:prstGeom>
          <a:noFill/>
          <a:ln w="28575">
            <a:solidFill>
              <a:srgbClr val="FF0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597584-D8A1-4AC8-B073-5AFD75F75E61}"/>
              </a:ext>
            </a:extLst>
          </p:cNvPr>
          <p:cNvSpPr/>
          <p:nvPr/>
        </p:nvSpPr>
        <p:spPr>
          <a:xfrm>
            <a:off x="6289672" y="1304089"/>
            <a:ext cx="3123193" cy="4893510"/>
          </a:xfrm>
          <a:prstGeom prst="rect">
            <a:avLst/>
          </a:prstGeom>
          <a:noFill/>
          <a:ln w="28575">
            <a:solidFill>
              <a:srgbClr val="FF0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317088-FD3A-4AA6-9691-585901A8126C}"/>
              </a:ext>
            </a:extLst>
          </p:cNvPr>
          <p:cNvSpPr/>
          <p:nvPr/>
        </p:nvSpPr>
        <p:spPr>
          <a:xfrm>
            <a:off x="1331260" y="5251403"/>
            <a:ext cx="2527878" cy="410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Traffic Simulation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04643-4236-450D-B20A-7ABF27ED9750}"/>
              </a:ext>
            </a:extLst>
          </p:cNvPr>
          <p:cNvSpPr/>
          <p:nvPr/>
        </p:nvSpPr>
        <p:spPr>
          <a:xfrm>
            <a:off x="6640188" y="5261780"/>
            <a:ext cx="2527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Contextual  Info.</a:t>
            </a:r>
          </a:p>
        </p:txBody>
      </p:sp>
    </p:spTree>
    <p:extLst>
      <p:ext uri="{BB962C8B-B14F-4D97-AF65-F5344CB8AC3E}">
        <p14:creationId xmlns:p14="http://schemas.microsoft.com/office/powerpoint/2010/main" val="1319448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7099</TotalTime>
  <Words>2382</Words>
  <Application>Microsoft Office PowerPoint</Application>
  <PresentationFormat>Widescreen</PresentationFormat>
  <Paragraphs>347</Paragraphs>
  <Slides>32</Slides>
  <Notes>31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Wingdings</vt:lpstr>
      <vt:lpstr>Office Theme</vt:lpstr>
      <vt:lpstr>Database Management(DBM) – Architecture and Operation</vt:lpstr>
      <vt:lpstr>Why we need a database? File systems V.S. DBMS</vt:lpstr>
      <vt:lpstr>The complexity of the data we are trying to process requires a multi-database architecture </vt:lpstr>
      <vt:lpstr>For NSF Project, Simulation world, traffic, and ego vehicle </vt:lpstr>
      <vt:lpstr>Here is an example for our NEXTCAR project </vt:lpstr>
      <vt:lpstr>Client/Server and Multi-database Architecture</vt:lpstr>
      <vt:lpstr>Client/Server and Multi-database Architecture</vt:lpstr>
      <vt:lpstr>We use PostgreSQL + PostGIS Database Platform</vt:lpstr>
      <vt:lpstr>Raw-data Database Schema </vt:lpstr>
      <vt:lpstr>We put the coordinate origin of simulation environment to the “Point Nemo”</vt:lpstr>
      <vt:lpstr>Raw-data Database Schema </vt:lpstr>
      <vt:lpstr>Processed-data Database Schema(draft) </vt:lpstr>
      <vt:lpstr>Mapping Database Schema(idea) </vt:lpstr>
      <vt:lpstr>Map Database Schema(draft) </vt:lpstr>
      <vt:lpstr>Test track map application </vt:lpstr>
      <vt:lpstr>The following slides discuss the details of converting raw data into the raw data database</vt:lpstr>
      <vt:lpstr>Raw Data are Collected by Mapping van, P1</vt:lpstr>
      <vt:lpstr>Convert and Import the Raw data into database at server: parsing procedures</vt:lpstr>
      <vt:lpstr>Convert and Import the Raw data into database at server: code and tables screen shot</vt:lpstr>
      <vt:lpstr>Convert and Import the Raw data into database at server: code and process screen shot</vt:lpstr>
      <vt:lpstr>The following slides discuss the details of converting raw data database into the processed database</vt:lpstr>
      <vt:lpstr>Connect to server database at client using MATLAB</vt:lpstr>
      <vt:lpstr>Query data from raw database, process them, and insert/update them into processed database</vt:lpstr>
      <vt:lpstr>Query data from raw database, process them, and insert/update them into processed database</vt:lpstr>
      <vt:lpstr>Query data from raw database, process them, and insert/update them into processed database</vt:lpstr>
      <vt:lpstr>The following slides discuss the details of converting raw data database into the processed database</vt:lpstr>
      <vt:lpstr>Ensure Database Security via technological security and physical security.  </vt:lpstr>
      <vt:lpstr>Cloud database </vt:lpstr>
      <vt:lpstr>To do list</vt:lpstr>
      <vt:lpstr>Thank you!</vt:lpstr>
      <vt:lpstr>Images data management: file path store vs. binary data store</vt:lpstr>
      <vt:lpstr>Hash value is used to manage picture data</vt:lpstr>
    </vt:vector>
  </TitlesOfParts>
  <Company>Penn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D Monaco</dc:creator>
  <cp:lastModifiedBy>Liming Gao</cp:lastModifiedBy>
  <cp:revision>2089</cp:revision>
  <dcterms:created xsi:type="dcterms:W3CDTF">2016-11-02T16:07:48Z</dcterms:created>
  <dcterms:modified xsi:type="dcterms:W3CDTF">2020-03-13T14:43:44Z</dcterms:modified>
</cp:coreProperties>
</file>